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D_F36A4F94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7B915-97AF-D68B-7FE7-7E0C276C9CB5}" name="Ohashi, Naomi (NIH/NCI) [C]" initials="ON([" userId="S::ohashin2@nih.gov::70636f51-c885-4396-af06-218dc44f13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809B-E9F0-4DB0-8B5A-4117C87AB399}" v="11" dt="2022-03-15T18:44:32.517"/>
    <p1510:client id="{A8B02F0F-17FE-40E6-91ED-6B08BC72F3AC}" v="11" dt="2022-03-16T00:22:0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283" autoAdjust="0"/>
  </p:normalViewPr>
  <p:slideViewPr>
    <p:cSldViewPr snapToGrid="0" snapToObjects="1">
      <p:cViewPr varScale="1">
        <p:scale>
          <a:sx n="23" d="100"/>
          <a:sy n="23" d="100"/>
        </p:scale>
        <p:origin x="960" y="32"/>
      </p:cViewPr>
      <p:guideLst>
        <p:guide orient="horz" pos="6336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A48483B5-C446-496B-87AB-05AAA4FDB233}"/>
    <pc:docChg chg="modSld">
      <pc:chgData name="Sarkar, Titli (NIH/NCI) [C]" userId="2e31b4fb-2c54-4995-be48-173a24bc5b84" providerId="ADAL" clId="{A48483B5-C446-496B-87AB-05AAA4FDB233}" dt="2022-03-16T14:47:48.701" v="15" actId="1076"/>
      <pc:docMkLst>
        <pc:docMk/>
      </pc:docMkLst>
      <pc:sldChg chg="modSp mod">
        <pc:chgData name="Sarkar, Titli (NIH/NCI) [C]" userId="2e31b4fb-2c54-4995-be48-173a24bc5b84" providerId="ADAL" clId="{A48483B5-C446-496B-87AB-05AAA4FDB233}" dt="2022-03-16T14:47:48.701" v="15" actId="1076"/>
        <pc:sldMkLst>
          <pc:docMk/>
          <pc:sldMk cId="4083830676" sldId="269"/>
        </pc:sldMkLst>
        <pc:spChg chg="mod">
          <ac:chgData name="Sarkar, Titli (NIH/NCI) [C]" userId="2e31b4fb-2c54-4995-be48-173a24bc5b84" providerId="ADAL" clId="{A48483B5-C446-496B-87AB-05AAA4FDB233}" dt="2022-03-16T14:47:48.701" v="15" actId="1076"/>
          <ac:spMkLst>
            <pc:docMk/>
            <pc:sldMk cId="4083830676" sldId="269"/>
            <ac:spMk id="9" creationId="{57E785F6-4604-47B0-8BB2-A0A0E8CE71DA}"/>
          </ac:spMkLst>
        </pc:spChg>
        <pc:spChg chg="mod">
          <ac:chgData name="Sarkar, Titli (NIH/NCI) [C]" userId="2e31b4fb-2c54-4995-be48-173a24bc5b84" providerId="ADAL" clId="{A48483B5-C446-496B-87AB-05AAA4FDB233}" dt="2022-03-16T14:46:21.285" v="10" actId="404"/>
          <ac:spMkLst>
            <pc:docMk/>
            <pc:sldMk cId="4083830676" sldId="269"/>
            <ac:spMk id="53" creationId="{3C0FF54D-4CB4-4B69-BA4F-47BC00154DC6}"/>
          </ac:spMkLst>
        </pc:spChg>
        <pc:spChg chg="mod">
          <ac:chgData name="Sarkar, Titli (NIH/NCI) [C]" userId="2e31b4fb-2c54-4995-be48-173a24bc5b84" providerId="ADAL" clId="{A48483B5-C446-496B-87AB-05AAA4FDB233}" dt="2022-03-16T14:45:37.991" v="6" actId="1038"/>
          <ac:spMkLst>
            <pc:docMk/>
            <pc:sldMk cId="4083830676" sldId="269"/>
            <ac:spMk id="60" creationId="{A0E1CE4B-D375-48E3-9F75-32BC6A8DF995}"/>
          </ac:spMkLst>
        </pc:spChg>
        <pc:spChg chg="mod">
          <ac:chgData name="Sarkar, Titli (NIH/NCI) [C]" userId="2e31b4fb-2c54-4995-be48-173a24bc5b84" providerId="ADAL" clId="{A48483B5-C446-496B-87AB-05AAA4FDB233}" dt="2022-03-16T14:46:33.291" v="11" actId="255"/>
          <ac:spMkLst>
            <pc:docMk/>
            <pc:sldMk cId="4083830676" sldId="269"/>
            <ac:spMk id="64" creationId="{06C3A016-A269-4042-805F-6B0A6E844986}"/>
          </ac:spMkLst>
        </pc:spChg>
        <pc:spChg chg="mod">
          <ac:chgData name="Sarkar, Titli (NIH/NCI) [C]" userId="2e31b4fb-2c54-4995-be48-173a24bc5b84" providerId="ADAL" clId="{A48483B5-C446-496B-87AB-05AAA4FDB233}" dt="2022-03-16T14:45:54.242" v="7" actId="403"/>
          <ac:spMkLst>
            <pc:docMk/>
            <pc:sldMk cId="4083830676" sldId="269"/>
            <ac:spMk id="91" creationId="{F234A78D-0383-445F-A470-C64A1B15BC5E}"/>
          </ac:spMkLst>
        </pc:spChg>
        <pc:spChg chg="mod">
          <ac:chgData name="Sarkar, Titli (NIH/NCI) [C]" userId="2e31b4fb-2c54-4995-be48-173a24bc5b84" providerId="ADAL" clId="{A48483B5-C446-496B-87AB-05AAA4FDB233}" dt="2022-03-16T14:47:13.560" v="14" actId="1076"/>
          <ac:spMkLst>
            <pc:docMk/>
            <pc:sldMk cId="4083830676" sldId="269"/>
            <ac:spMk id="110" creationId="{E88369DD-D052-4E4E-8B45-0DA96164ECFC}"/>
          </ac:spMkLst>
        </pc:spChg>
        <pc:spChg chg="mod">
          <ac:chgData name="Sarkar, Titli (NIH/NCI) [C]" userId="2e31b4fb-2c54-4995-be48-173a24bc5b84" providerId="ADAL" clId="{A48483B5-C446-496B-87AB-05AAA4FDB233}" dt="2022-03-16T14:47:02.091" v="13" actId="1076"/>
          <ac:spMkLst>
            <pc:docMk/>
            <pc:sldMk cId="4083830676" sldId="269"/>
            <ac:spMk id="114" creationId="{2D990A74-2ABB-4496-8044-6AFDE911CD44}"/>
          </ac:spMkLst>
        </pc:spChg>
      </pc:sldChg>
    </pc:docChg>
  </pc:docChgLst>
</pc:chgInfo>
</file>

<file path=ppt/comments/modernComment_10D_F36A4F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AA0779-0544-4102-A2EF-8EE27A55EC28}" authorId="{CB67B915-97AF-D68B-7FE7-7E0C276C9CB5}" created="2022-03-16T14:39:06.760">
    <pc:sldMkLst xmlns:pc="http://schemas.microsoft.com/office/powerpoint/2013/main/command">
      <pc:docMk/>
      <pc:sldMk cId="4083830676" sldId="269"/>
    </pc:sldMkLst>
    <p188:txBody>
      <a:bodyPr/>
      <a:lstStyle/>
      <a:p>
        <a:r>
          <a:rPr lang="en-US"/>
          <a:t>Add your PhD next your name</a:t>
        </a:r>
      </a:p>
    </p188:txBody>
  </p188:cm>
  <p188:cm id="{2B587C70-EA05-4AA2-A301-1D72E2991DBD}" authorId="{CB67B915-97AF-D68B-7FE7-7E0C276C9CB5}" created="2022-03-16T14:39:46.521">
    <pc:sldMkLst xmlns:pc="http://schemas.microsoft.com/office/powerpoint/2013/main/command">
      <pc:docMk/>
      <pc:sldMk cId="4083830676" sldId="269"/>
    </pc:sldMkLst>
    <p188:txBody>
      <a:bodyPr/>
      <a:lstStyle/>
      <a:p>
        <a:r>
          <a:rPr lang="en-US"/>
          <a:t>Under GitHub logo, line space should be 1.0 not 1.5</a:t>
        </a:r>
      </a:p>
    </p188:txBody>
  </p188:cm>
  <p188:cm id="{20FCF61B-CAAF-4ECB-AB72-D51A60BD42D3}" authorId="{CB67B915-97AF-D68B-7FE7-7E0C276C9CB5}" created="2022-03-16T14:40:30.825">
    <pc:sldMkLst xmlns:pc="http://schemas.microsoft.com/office/powerpoint/2013/main/command">
      <pc:docMk/>
      <pc:sldMk cId="4083830676" sldId="269"/>
    </pc:sldMkLst>
    <p188:txBody>
      <a:bodyPr/>
      <a:lstStyle/>
      <a:p>
        <a:r>
          <a:rPr lang="en-US"/>
          <a:t>Add links to GitHub and MoDaC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504" y="447021"/>
          <a:ext cx="2934633" cy="117385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sp:txBody>
      <dsp:txXfrm>
        <a:off x="1504" y="447021"/>
        <a:ext cx="2641170" cy="1173853"/>
      </dsp:txXfrm>
    </dsp:sp>
    <dsp:sp modelId="{E42F8DD8-3591-3C4E-98BE-0C53E77E4FA5}">
      <dsp:nvSpPr>
        <dsp:cNvPr id="0" name=""/>
        <dsp:cNvSpPr/>
      </dsp:nvSpPr>
      <dsp:spPr>
        <a:xfrm>
          <a:off x="2349212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sp:txBody>
      <dsp:txXfrm>
        <a:off x="2936139" y="447021"/>
        <a:ext cx="1760780" cy="1173853"/>
      </dsp:txXfrm>
    </dsp:sp>
    <dsp:sp modelId="{6CDC93ED-E72A-5D43-ACB4-77A6F74CE136}">
      <dsp:nvSpPr>
        <dsp:cNvPr id="0" name=""/>
        <dsp:cNvSpPr/>
      </dsp:nvSpPr>
      <dsp:spPr>
        <a:xfrm>
          <a:off x="4696919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sp:txBody>
      <dsp:txXfrm>
        <a:off x="5283846" y="447021"/>
        <a:ext cx="1760780" cy="1173853"/>
      </dsp:txXfrm>
    </dsp:sp>
    <dsp:sp modelId="{13512349-37E0-604B-9220-A768ADB4D884}">
      <dsp:nvSpPr>
        <dsp:cNvPr id="0" name=""/>
        <dsp:cNvSpPr/>
      </dsp:nvSpPr>
      <dsp:spPr>
        <a:xfrm>
          <a:off x="7044626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sp:txBody>
      <dsp:txXfrm>
        <a:off x="7631553" y="447021"/>
        <a:ext cx="1760780" cy="1173853"/>
      </dsp:txXfrm>
    </dsp:sp>
    <dsp:sp modelId="{84A62DAE-97C0-B641-8EDA-E4C930F6B85D}">
      <dsp:nvSpPr>
        <dsp:cNvPr id="0" name=""/>
        <dsp:cNvSpPr/>
      </dsp:nvSpPr>
      <dsp:spPr>
        <a:xfrm>
          <a:off x="9392333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sp:txBody>
      <dsp:txXfrm>
        <a:off x="9979260" y="447021"/>
        <a:ext cx="1760780" cy="117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hyperlink" Target="https://github.com/ATOMScience-org/AMPL/tree/master/atomsci/ddm/examples/tutorials/models" TargetMode="External"/><Relationship Id="rId18" Type="http://schemas.openxmlformats.org/officeDocument/2006/relationships/hyperlink" Target="https://modac.cancer.gov/" TargetMode="External"/><Relationship Id="rId3" Type="http://schemas.microsoft.com/office/2018/10/relationships/comments" Target="../comments/modernComment_10D_F36A4F94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github.com/ATOMScience-org/AMPL/tree/master/atomsci/ddm/examples/tutorials/datasets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11" Type="http://schemas.openxmlformats.org/officeDocument/2006/relationships/hyperlink" Target="https://github.com/ATOMconsortium/AMPL" TargetMode="External"/><Relationship Id="rId5" Type="http://schemas.openxmlformats.org/officeDocument/2006/relationships/image" Target="../media/image2.tiff"/><Relationship Id="rId15" Type="http://schemas.openxmlformats.org/officeDocument/2006/relationships/image" Target="../media/image4.tiff"/><Relationship Id="rId10" Type="http://schemas.microsoft.com/office/2007/relationships/diagramDrawing" Target="../diagrams/drawing1.xml"/><Relationship Id="rId19" Type="http://schemas.openxmlformats.org/officeDocument/2006/relationships/hyperlink" Target="https://github.com/ATOMScience-org/AMPL" TargetMode="External"/><Relationship Id="rId4" Type="http://schemas.openxmlformats.org/officeDocument/2006/relationships/image" Target="../media/image1.jpeg"/><Relationship Id="rId9" Type="http://schemas.openxmlformats.org/officeDocument/2006/relationships/diagramColors" Target="../diagrams/colors1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399581" y="3396392"/>
            <a:ext cx="16099428" cy="8565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9" y="3426902"/>
            <a:ext cx="13698144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7256822" cy="196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563994" y="1971320"/>
            <a:ext cx="2575684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254383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Sarkar, Ph.D.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 (BIDS), FNLCR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269968" y="3235917"/>
            <a:ext cx="7040894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ATOM Pipeline Workflow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623168" y="3482319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1. AMPL Pipeline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8029078" y="4239928"/>
            <a:ext cx="12328472" cy="3699454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4056985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32050" y="4773840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052664" y="4631361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310231" y="8137838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 dirty="0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 dirty="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5052664" y="7142749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454244" y="12298988"/>
            <a:ext cx="9286706" cy="6949452"/>
            <a:chOff x="17611613" y="3416067"/>
            <a:chExt cx="13598767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8239103" y="3416067"/>
              <a:ext cx="12971277" cy="3603783"/>
              <a:chOff x="18239103" y="3416067"/>
              <a:chExt cx="12971277" cy="360378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3972636" y="5517784"/>
                <a:ext cx="7237744" cy="150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and downloaded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55328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 dirty="0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8239103" y="5418354"/>
                <a:ext cx="4952927" cy="122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AMPL Tutorial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Curated dataset 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3"/>
                  </a:rPr>
                  <a:t>AMPL Predictive Models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7082614" y="11056140"/>
            <a:ext cx="13592107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70" y="12094975"/>
            <a:ext cx="12853680" cy="5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10234690" y="12305940"/>
            <a:ext cx="6339799" cy="6732141"/>
            <a:chOff x="10151369" y="12309597"/>
            <a:chExt cx="6143260" cy="61132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10151369" y="12309597"/>
              <a:ext cx="6143260" cy="6113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GMD Pilot Project: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 Neurocrine H1 Design</a:t>
              </a: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X-axis: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muscarinic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&lt; 6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Y-axis: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histamine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&gt; 9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 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pt-BR" sz="2800" dirty="0">
                  <a:solidFill>
                    <a:srgbClr val="4B4B4B"/>
                  </a:solidFill>
                </a:rPr>
                <a:t>(Publication will be available soon)</a:t>
              </a:r>
              <a:endParaRPr lang="en-US" sz="2800" b="1" dirty="0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492266"/>
              <a:ext cx="4156317" cy="3638690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79" y="15520594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24859" y="13488236"/>
              <a:ext cx="42041" cy="361680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20546147" y="11175088"/>
            <a:ext cx="6942686" cy="790621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2. GMD Design Workflow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9179380" y="17742474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lang="en-US" sz="3600" dirty="0">
                <a:solidFill>
                  <a:srgbClr val="4B4B4B"/>
                </a:solidFill>
              </a:rPr>
              <a:t>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3932" y="14561152"/>
            <a:ext cx="1287776" cy="1130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34826" y="14954342"/>
            <a:ext cx="4378436" cy="7368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560016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  <a:hlinkClick r:id="rId18"/>
              </a:rPr>
              <a:t>Model and Data Clearinghouse (MoDaC)</a:t>
            </a:r>
            <a:endParaRPr lang="en-US" sz="800" b="1" dirty="0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386648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  <a:hlinkClick r:id="rId19"/>
              </a:rPr>
              <a:t>ATOM Science-org/AMPL</a:t>
            </a:r>
            <a:endParaRPr lang="en-US" sz="2800" b="1" dirty="0">
              <a:cs typeface="Arial" panose="020B0604020202020204" pitchFamily="34" charset="0"/>
            </a:endParaRPr>
          </a:p>
        </p:txBody>
      </p:sp>
      <p:pic>
        <p:nvPicPr>
          <p:cNvPr id="65" name="Picture 64" descr="FNLCR Text Treatment with NCI Subtext" title="FNLCR Text Treatment">
            <a:extLst>
              <a:ext uri="{FF2B5EF4-FFF2-40B4-BE49-F238E27FC236}">
                <a16:creationId xmlns:a16="http://schemas.microsoft.com/office/drawing/2014/main" id="{683772F4-678E-4150-9DD7-9B5BEE8D4D6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900" y="387877"/>
            <a:ext cx="7256822" cy="15498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785F6-4604-47B0-8BB2-A0A0E8CE71DA}"/>
              </a:ext>
            </a:extLst>
          </p:cNvPr>
          <p:cNvSpPr txBox="1"/>
          <p:nvPr/>
        </p:nvSpPr>
        <p:spPr>
          <a:xfrm>
            <a:off x="11239899" y="13942849"/>
            <a:ext cx="3390502" cy="888116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15F10-86CB-42C4-BD47-310F89B76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6D9F3-FD9B-420D-923F-624EEAA236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79b4f7-0f50-46b9-b575-1ae67d8e3eae"/>
    <ds:schemaRef ds:uri="fed217b5-a79e-4f4a-9771-7e79ef33d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248AB3-0E65-4BD5-ACC7-CC30246FB0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228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Sarkar, Titli (NIH/NCI) [C]</cp:lastModifiedBy>
  <cp:revision>29</cp:revision>
  <dcterms:created xsi:type="dcterms:W3CDTF">2016-01-29T19:42:56Z</dcterms:created>
  <dcterms:modified xsi:type="dcterms:W3CDTF">2022-03-16T14:47:53Z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