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490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3D1F4-289B-4779-B6EA-D0FF20E9DC3F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A5DD-CD7A-4720-87DE-FDC858BC2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d8c367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d8c367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87BA-A534-4605-A462-A66FD3DB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7FD19-139F-4724-B273-D2CA1676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7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3"/>
          <p:cNvCxnSpPr/>
          <p:nvPr/>
        </p:nvCxnSpPr>
        <p:spPr>
          <a:xfrm>
            <a:off x="457200" y="6243851"/>
            <a:ext cx="1120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>
            <a:off x="457200" y="1106424"/>
            <a:ext cx="1120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838200" y="155448"/>
            <a:ext cx="10515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5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3"/>
            <a:ext cx="105156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4"/>
            <a:ext cx="105156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3851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10124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10407"/>
            <a:ext cx="105156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15046"/>
            <a:ext cx="1443991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1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meetup-join/19%3ameeting_YjRiZGU5NzMtOTdlZC00OTQ5LTk2YWEtNzAzNmIwMmUwZWI5%40thread.v2/0?context=%7b%22Tid%22%3a%2214b77578-9773-42d5-8507-251ca2dc2b06%22%2c%22Oid%22%3a%222e31b4fb-2c54-4995-be48-173a24bc5b84%22%7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41F-96F4-8341-AEF7-EFEBFAB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Pinyi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3424-252D-0741-8519-3A29C5E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864" y="1394534"/>
            <a:ext cx="7265907" cy="4841414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My Experience</a:t>
            </a:r>
          </a:p>
          <a:p>
            <a:r>
              <a:rPr lang="en-US" sz="1900" dirty="0"/>
              <a:t>16+ years research experience on translational informatics</a:t>
            </a:r>
          </a:p>
          <a:p>
            <a:r>
              <a:rPr lang="en-US" sz="1900" dirty="0"/>
              <a:t>Collaboration with pharmaceutical companies and healthcare systems</a:t>
            </a:r>
          </a:p>
          <a:p>
            <a:r>
              <a:rPr lang="en-US" sz="1900" dirty="0"/>
              <a:t>Recent works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JDACS4C Pilot 1 – Predictive Modeling for Pre-Clinical Screening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AI-based drug discovery and design of anticancer drugs that target CENP-E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Education</a:t>
            </a:r>
          </a:p>
          <a:p>
            <a:r>
              <a:rPr lang="en-US" sz="1900" dirty="0"/>
              <a:t>Post-doctoral Appointment, University of Texas Health Science Center</a:t>
            </a:r>
          </a:p>
          <a:p>
            <a:r>
              <a:rPr lang="en-US" sz="1900" dirty="0">
                <a:cs typeface="Arial" panose="020B0604020202020204" pitchFamily="34" charset="0"/>
              </a:rPr>
              <a:t>Ph.D., Computational Biology and Chemoinformatics, Virginia Tech</a:t>
            </a:r>
          </a:p>
          <a:p>
            <a:r>
              <a:rPr lang="en-US" sz="1900" dirty="0">
                <a:cs typeface="Arial" panose="020B0604020202020204" pitchFamily="34" charset="0"/>
              </a:rPr>
              <a:t>M.S., Computer Science, Virginia Tech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Keywords</a:t>
            </a:r>
          </a:p>
          <a:p>
            <a:r>
              <a:rPr lang="en-US" sz="1900" dirty="0">
                <a:solidFill>
                  <a:srgbClr val="4B4B4B"/>
                </a:solidFill>
                <a:cs typeface="Arial" panose="020B0604020202020204" pitchFamily="34" charset="0"/>
              </a:rPr>
              <a:t>CADD and Machine Learning</a:t>
            </a:r>
          </a:p>
          <a:p>
            <a:r>
              <a:rPr lang="en-US" sz="1900" dirty="0">
                <a:solidFill>
                  <a:srgbClr val="4B4B4B"/>
                </a:solidFill>
                <a:cs typeface="Arial" panose="020B0604020202020204" pitchFamily="34" charset="0"/>
              </a:rPr>
              <a:t>Precision Medicine and Translational Research</a:t>
            </a:r>
          </a:p>
          <a:p>
            <a:r>
              <a:rPr lang="en-US" sz="1900" dirty="0">
                <a:solidFill>
                  <a:srgbClr val="4B4B4B"/>
                </a:solidFill>
                <a:cs typeface="Arial" panose="020B0604020202020204" pitchFamily="34" charset="0"/>
              </a:rPr>
              <a:t>Badminton and Pickleball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6C1E-96B3-1F4F-97F7-BDE81CDEB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90807"/>
            <a:ext cx="10765972" cy="358775"/>
          </a:xfrm>
        </p:spPr>
        <p:txBody>
          <a:bodyPr/>
          <a:lstStyle/>
          <a:p>
            <a:r>
              <a:rPr lang="en-US" sz="2000" dirty="0"/>
              <a:t>Senior Data Scientist, Cancer Data Science Initiatives, FNLCR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66CE5-3E0B-8F44-9E88-39CD61B30FE5}"/>
              </a:ext>
            </a:extLst>
          </p:cNvPr>
          <p:cNvSpPr/>
          <p:nvPr/>
        </p:nvSpPr>
        <p:spPr>
          <a:xfrm>
            <a:off x="2020500" y="3125505"/>
            <a:ext cx="1495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pinyi.lu@nih.gov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C9121-972E-A043-8BE6-B9D05706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00" y="1388284"/>
            <a:ext cx="1627632" cy="1627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A40030-E07C-D841-A85A-C628625A3E24}"/>
              </a:ext>
            </a:extLst>
          </p:cNvPr>
          <p:cNvSpPr/>
          <p:nvPr/>
        </p:nvSpPr>
        <p:spPr>
          <a:xfrm>
            <a:off x="1930681" y="5112168"/>
            <a:ext cx="1795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JDACS4C:  Joint Design of Advanced Computing Solutions for Cancer; CADD: Computer-Aided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42354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d8c36762_0_0"/>
          <p:cNvSpPr txBox="1">
            <a:spLocks noGrp="1"/>
          </p:cNvSpPr>
          <p:nvPr>
            <p:ph type="title"/>
          </p:nvPr>
        </p:nvSpPr>
        <p:spPr>
          <a:xfrm>
            <a:off x="767811" y="394933"/>
            <a:ext cx="10515600" cy="555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Seminar #2 by Dr. Pinyi 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9B542-ED0E-4616-9E0D-F9C8D8C2E21C}"/>
              </a:ext>
            </a:extLst>
          </p:cNvPr>
          <p:cNvSpPr txBox="1"/>
          <p:nvPr/>
        </p:nvSpPr>
        <p:spPr>
          <a:xfrm>
            <a:off x="500742" y="1119155"/>
            <a:ext cx="11168744" cy="48936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Date </a:t>
            </a:r>
            <a:r>
              <a:rPr lang="en-US" dirty="0">
                <a:latin typeface="Montserrat" panose="00000500000000000000" pitchFamily="2" charset="0"/>
              </a:rPr>
              <a:t>- Thu June 30, 2022, 11:00 am – 12:00 pm ET</a:t>
            </a:r>
          </a:p>
          <a:p>
            <a:endParaRPr lang="en-US" b="1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Meeting Link </a:t>
            </a:r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sz="1400" dirty="0">
                <a:latin typeface="Montserrat" panose="00000500000000000000" pitchFamily="2" charset="0"/>
                <a:hlinkClick r:id="rId3"/>
              </a:rPr>
              <a:t>https://teams.microsoft.com/l/meetup-join/19%3ameeting_YjRiZGU5NzMtOTdlZC00OTQ5LTk2YWEtNzAzNmIwMmUwZWI5%40thread.v2/0?context=%7b%22Tid%22%3a%2214b77578-9773-42d5-8507-251ca2dc2b06%22%2c%22Oid%22%3a%222e31b4fb-2c54-4995-be48-173a24bc5b84%22%7d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b="1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TITLE</a:t>
            </a:r>
            <a:r>
              <a:rPr lang="en-US" dirty="0">
                <a:latin typeface="Montserrat" panose="00000500000000000000" pitchFamily="2" charset="0"/>
              </a:rPr>
              <a:t> - Computer-Aided Drug Discovery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/>
              </a:rPr>
              <a:t>PRESENTER</a:t>
            </a:r>
            <a:r>
              <a:rPr lang="en-US" dirty="0">
                <a:latin typeface="Montserrat"/>
              </a:rPr>
              <a:t> – Pinyi Lu, Ph.D.,  Senior Data Scientist, FNLCR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b="1" dirty="0">
                <a:latin typeface="Montserrat" panose="00000500000000000000" pitchFamily="2" charset="0"/>
              </a:rPr>
              <a:t>ABSTRACT</a:t>
            </a:r>
            <a:r>
              <a:rPr lang="en-US" dirty="0">
                <a:latin typeface="Montserrat" panose="00000500000000000000" pitchFamily="2" charset="0"/>
              </a:rPr>
              <a:t> - Computer-aided drug discovery (CADD) has become an important part of the drug discovery process due to the reduced cost of computational methods and the increased availability of three-dimensional structural information. In this seminar, an introduction to CADD will be addressed. I will compare structure-based and ligand-based modeling, focusing primarily on molecular docking and quantitative structure-activity relationship models. In addition, I will present an example of application of computational methods in drug discovery and highlight some considerations in the application of CADD.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288</Words>
  <Application>Microsoft Macintosh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Montserrat</vt:lpstr>
      <vt:lpstr>Office Theme</vt:lpstr>
      <vt:lpstr>Pinyi Lu</vt:lpstr>
      <vt:lpstr>Seminar #2 by Dr. Pinyi 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 SUMMER INTERNS SEMINAR SERIES</dc:title>
  <dc:creator>Sarkar, Titli (NIH/NCI) [C]</dc:creator>
  <cp:lastModifiedBy>Lu, Pinyi (NIH/NCI) [C]</cp:lastModifiedBy>
  <cp:revision>4</cp:revision>
  <dcterms:created xsi:type="dcterms:W3CDTF">2022-06-21T14:38:21Z</dcterms:created>
  <dcterms:modified xsi:type="dcterms:W3CDTF">2022-06-28T20:41:58Z</dcterms:modified>
</cp:coreProperties>
</file>