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791"/>
    <a:srgbClr val="E9E8E6"/>
    <a:srgbClr val="000000"/>
    <a:srgbClr val="FFC617"/>
    <a:srgbClr val="333B4E"/>
    <a:srgbClr val="EAE8E6"/>
    <a:srgbClr val="FFC519"/>
    <a:srgbClr val="333C4F"/>
    <a:srgbClr val="694790"/>
    <a:srgbClr val="6B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5774-F19D-4027-A869-B961663C4D31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E0A3-F0CB-49F7-8770-5AB703FF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1" y="4270379"/>
            <a:ext cx="5010434" cy="1655762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1" y="3858904"/>
            <a:ext cx="5010434" cy="367879"/>
          </a:xfrm>
        </p:spPr>
        <p:txBody>
          <a:bodyPr anchor="t">
            <a:normAutofit/>
          </a:bodyPr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7A33-41C2-438B-8967-06D461A5E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18" y="1838541"/>
            <a:ext cx="7315200" cy="19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1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7BF9EE-A571-4956-A7EA-CA33CD6E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2275A-4530-44FF-96BF-5BD3899DE107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83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2A2425-5B2D-4E5D-B401-680AC65BC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D5C88-CDF5-4A97-9EC0-2AEB7F931316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90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FB770E-FF38-4ADA-805A-B4CEF33A0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A56C7-2AB8-4F4F-8C57-5747786337A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04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2D8357-09D4-4A14-BEF3-B0C98AC3B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5917AB60-546E-43C1-8B5A-BD97492F6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B7B70B-0006-45F3-AC62-10AB5BCAB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10318C-DC77-4FAD-8415-A797E0282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3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47712B0-C4B9-4899-89DE-CB3F957193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B8F9E6-7E16-44D0-9EE9-A7006E4958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_slide_cymatics_black.jpg">
            <a:extLst>
              <a:ext uri="{FF2B5EF4-FFF2-40B4-BE49-F238E27FC236}">
                <a16:creationId xmlns:a16="http://schemas.microsoft.com/office/drawing/2014/main" id="{AFF175CD-B2B4-491E-BB3C-C8E7E05DE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3674226"/>
            <a:ext cx="4229100" cy="2126070"/>
          </a:xfrm>
        </p:spPr>
        <p:txBody>
          <a:bodyPr anchor="t">
            <a:normAutofit/>
          </a:bodyPr>
          <a:lstStyle>
            <a:lvl1pPr algn="l"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5800300"/>
            <a:ext cx="4229100" cy="392683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295B-F8F6-4ABB-B2E7-5BE2170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F11FED-66BC-4C03-9016-FD41D1C797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A6E73B-E7F4-4C4F-8B68-C47E746F250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6D09B1E-6B7B-4F7B-92C7-1A07493FA9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" y="641461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28E9CBE-4E41-4D94-A72F-6481FA400C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86C5EA4-5813-4ADA-82BE-B6EEF69BD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2C65D0A0-712F-4F47-BC64-FBAF0B10D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E1CE-A13F-4A2F-ACE2-507CBB8385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F2769D-2E94-495B-A245-DEDD4049949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73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7EA9E4-F918-4908-93F6-A30D1561C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EEE38E-63DA-4C2C-A88E-A245C40402D2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56D65-8968-4D3F-BD4C-B3CF8101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F26D9-BD26-423C-AFB3-2542C0A4CA11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14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47CB5-CDCE-4F47-B8D3-8BFD7C4E1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4CF90-6779-4E13-BE33-F0E59DB989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6374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3F8CE-EFBD-40C2-8641-5265FD8969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B6872-19AB-4463-A8F8-626BD3A7EC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19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BBA8A0-4FF4-422D-80E8-67894EF40A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87496-6302-45CA-94AE-C226BF2D727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23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BA20-6B1A-4788-AAC6-402C956FF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0920"/>
            <a:ext cx="1271890" cy="294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AA9A4-D146-4655-BA21-4107583F8B59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9299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3F4A4-85E9-42F1-B828-CAB727CC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2984-0393-4512-A924-FDF59E65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0705-46DB-48F0-BC53-FE6AE067B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ECCA-F7E1-4164-B629-BDE88A0D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C94-86F0-4273-9A0F-4177BE0A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CAA3-BDF1-8A42-9A80-ECE8E33F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BB04-02C2-DA41-A0DF-EE1EF70D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Scientific/Technical Interests</a:t>
            </a:r>
          </a:p>
          <a:p>
            <a:pPr lvl="1"/>
            <a:r>
              <a:rPr lang="en-US" dirty="0"/>
              <a:t>Any form of innovation within the healthcare world, specifically when it comes to our understanding of disease states and developing a more efficient timeline in treating them</a:t>
            </a:r>
          </a:p>
          <a:p>
            <a:pPr lvl="1"/>
            <a:r>
              <a:rPr lang="en-US" dirty="0"/>
              <a:t>Artificial Intelligence in any form and it’s role in the healthcare industry, whether it be diagnosis or treatment</a:t>
            </a:r>
          </a:p>
          <a:p>
            <a:endParaRPr lang="en-US" dirty="0"/>
          </a:p>
          <a:p>
            <a:r>
              <a:rPr lang="en-US" dirty="0"/>
              <a:t>What are your goals for the internship? </a:t>
            </a:r>
          </a:p>
          <a:p>
            <a:pPr lvl="1"/>
            <a:r>
              <a:rPr lang="en-US" dirty="0"/>
              <a:t>To gain a better understanding of the role and potential of Artificial Intelligence in the healthcare world</a:t>
            </a:r>
          </a:p>
          <a:p>
            <a:pPr lvl="1"/>
            <a:r>
              <a:rPr lang="en-US" dirty="0"/>
              <a:t>To develop the skills needed to become an innovative member of the drug development industry</a:t>
            </a:r>
          </a:p>
          <a:p>
            <a:pPr lvl="1"/>
            <a:r>
              <a:rPr lang="en-US" dirty="0"/>
              <a:t>To network with talented and intelligent people in hopes to develop new and more efficient ways to progress the pharmaceutical world</a:t>
            </a:r>
          </a:p>
          <a:p>
            <a:endParaRPr lang="en-US" dirty="0"/>
          </a:p>
          <a:p>
            <a:r>
              <a:rPr lang="en-US" dirty="0"/>
              <a:t>What you hope to accomplish from your internship? </a:t>
            </a:r>
          </a:p>
          <a:p>
            <a:pPr lvl="1"/>
            <a:r>
              <a:rPr lang="en-US" dirty="0"/>
              <a:t>Through this internship, I hope I can become a key member of the team and truly help push the project forward by filling in any gaps that may have slowed down the progression of the project.</a:t>
            </a:r>
          </a:p>
          <a:p>
            <a:pPr lvl="1"/>
            <a:r>
              <a:rPr lang="en-US" dirty="0"/>
              <a:t>I also hope to become proficient in Python and the scheme of Artificial Intelligence within the pharmaceutical world.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42A00-6E34-9542-B069-352BCE2C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E553E-8E8C-A14B-8207-D0BEC07AB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ATOM Mentor Name: Dr Amanda Paulson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BD5B-23A7-DC46-B083-D3275BF43762}"/>
              </a:ext>
            </a:extLst>
          </p:cNvPr>
          <p:cNvSpPr txBox="1"/>
          <p:nvPr/>
        </p:nvSpPr>
        <p:spPr>
          <a:xfrm>
            <a:off x="2368062" y="855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21F13-609C-B54D-9891-53ADD474C475}"/>
              </a:ext>
            </a:extLst>
          </p:cNvPr>
          <p:cNvSpPr txBox="1"/>
          <p:nvPr/>
        </p:nvSpPr>
        <p:spPr>
          <a:xfrm>
            <a:off x="1616927" y="341075"/>
            <a:ext cx="591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Zahra </a:t>
            </a:r>
            <a:r>
              <a:rPr lang="en-US" dirty="0" err="1"/>
              <a:t>Mehrabi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9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ATOM PowerPoint Template 4x3 - Light" id="{79280723-3467-4069-B7C3-1F2E3F2E350B}" vid="{0C36A9E4-0153-49E0-915C-68B7A0E9D1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5" ma:contentTypeDescription="Create a new document." ma:contentTypeScope="" ma:versionID="bac288b8acb4c8afa31b7f67639d6f0e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a8ab0224fd8435e458c755df4cf85774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5701F-29BD-449A-801A-A0315E044F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42932B-4FD7-4EB1-8833-0C03E763E3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989757-BBEA-4A4C-9461-1AEF5F849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79b4f7-0f50-46b9-b575-1ae67d8e3eae"/>
    <ds:schemaRef ds:uri="fed217b5-a79e-4f4a-9771-7e79ef33d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190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Name: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Microsoft Office User</dc:creator>
  <cp:lastModifiedBy>Zahra Mehrabi</cp:lastModifiedBy>
  <cp:revision>5</cp:revision>
  <dcterms:created xsi:type="dcterms:W3CDTF">2018-12-17T18:14:04Z</dcterms:created>
  <dcterms:modified xsi:type="dcterms:W3CDTF">2021-05-24T07:56:32Z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