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5"/>
  </p:notesMasterIdLst>
  <p:handoutMasterIdLst>
    <p:handoutMasterId r:id="rId6"/>
  </p:handoutMasterIdLst>
  <p:sldIdLst>
    <p:sldId id="270" r:id="rId2"/>
    <p:sldId id="271" r:id="rId3"/>
    <p:sldId id="274" r:id="rId4"/>
  </p:sldIdLst>
  <p:sldSz cx="12192000" cy="6858000"/>
  <p:notesSz cx="7010400" cy="92964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B7F"/>
    <a:srgbClr val="003F4E"/>
    <a:srgbClr val="579FDB"/>
    <a:srgbClr val="214171"/>
    <a:srgbClr val="7BA8DF"/>
    <a:srgbClr val="93B8E5"/>
    <a:srgbClr val="95CEFD"/>
    <a:srgbClr val="6699FF"/>
    <a:srgbClr val="081C32"/>
    <a:srgbClr val="0C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4638"/>
  </p:normalViewPr>
  <p:slideViewPr>
    <p:cSldViewPr snapToGrid="0">
      <p:cViewPr varScale="1">
        <p:scale>
          <a:sx n="126" d="100"/>
          <a:sy n="126" d="100"/>
        </p:scale>
        <p:origin x="136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F10F6EE-F1C6-40F7-B270-54FB0CD3B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12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0525" y="685800"/>
            <a:ext cx="62293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34D23AD-E538-4E71-9BEF-0816F0B79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30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C013E0-628E-4FE4-9A0D-A3C31AC61A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85800"/>
            <a:ext cx="6229350" cy="350520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362901"/>
            <a:ext cx="12192000" cy="2505075"/>
          </a:xfrm>
          <a:prstGeom prst="rect">
            <a:avLst/>
          </a:prstGeom>
          <a:solidFill>
            <a:srgbClr val="296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4" descr="ATRF Photo" title="ATRF Photo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4" b="1074"/>
          <a:stretch/>
        </p:blipFill>
        <p:spPr>
          <a:xfrm>
            <a:off x="0" y="312236"/>
            <a:ext cx="12192000" cy="46835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12192000" cy="1048215"/>
          </a:xfrm>
          <a:prstGeom prst="rect">
            <a:avLst/>
          </a:prstGeom>
          <a:solidFill>
            <a:srgbClr val="00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6451" y="4757965"/>
            <a:ext cx="10496549" cy="868363"/>
          </a:xfrm>
          <a:effectLst/>
        </p:spPr>
        <p:txBody>
          <a:bodyPr/>
          <a:lstStyle>
            <a:lvl1pPr>
              <a:lnSpc>
                <a:spcPct val="95000"/>
              </a:lnSpc>
              <a:defRPr sz="2400" b="1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6451" y="5722725"/>
            <a:ext cx="7844367" cy="87074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 descr="FNLCR Text Treatment with NCI Subtext" title="FNLCR Text Treatment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108" y="167066"/>
            <a:ext cx="3431858" cy="732949"/>
          </a:xfrm>
          <a:prstGeom prst="rect">
            <a:avLst/>
          </a:prstGeom>
        </p:spPr>
      </p:pic>
      <p:sp>
        <p:nvSpPr>
          <p:cNvPr id="7" name="TextBox 6" descr="HHS/NIH/NCI/FFRDC Text" title="HHS/NIH/NCI/FFRDC Text"/>
          <p:cNvSpPr txBox="1"/>
          <p:nvPr userDrawn="1"/>
        </p:nvSpPr>
        <p:spPr>
          <a:xfrm>
            <a:off x="1751214" y="6385720"/>
            <a:ext cx="103742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 fontAlgn="base">
              <a:spcBef>
                <a:spcPts val="0"/>
              </a:spcBef>
              <a:buNone/>
            </a:pPr>
            <a:r>
              <a:rPr lang="en-US" sz="800" dirty="0"/>
              <a:t>DEPARTMENT OF HEALTH AND HUMAN SERVICES • National Institutes of Health • National Cancer Institute</a:t>
            </a:r>
          </a:p>
          <a:p>
            <a:pPr marL="0" indent="0" algn="r" fontAlgn="base">
              <a:spcBef>
                <a:spcPts val="600"/>
              </a:spcBef>
              <a:buNone/>
            </a:pPr>
            <a:r>
              <a:rPr lang="en-US" sz="800" dirty="0"/>
              <a:t>Frederick National Laboratory is a Federally Funded Research and Development Center</a:t>
            </a:r>
            <a:r>
              <a:rPr lang="en-US" sz="800" baseline="0" dirty="0"/>
              <a:t> </a:t>
            </a:r>
            <a:r>
              <a:rPr lang="en-US" sz="800" dirty="0"/>
              <a:t>operated by </a:t>
            </a:r>
            <a:r>
              <a:rPr lang="en-US" sz="800" dirty="0" err="1"/>
              <a:t>Leidos</a:t>
            </a:r>
            <a:r>
              <a:rPr lang="en-US" sz="800" dirty="0"/>
              <a:t> Biomedical Research, Inc., for the National Cancer Institute</a:t>
            </a:r>
          </a:p>
        </p:txBody>
      </p:sp>
    </p:spTree>
    <p:extLst>
      <p:ext uri="{BB962C8B-B14F-4D97-AF65-F5344CB8AC3E}">
        <p14:creationId xmlns:p14="http://schemas.microsoft.com/office/powerpoint/2010/main" val="278415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/ F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 descr="FNLCR Text" title="FNLCR Text"/>
          <p:cNvSpPr txBox="1"/>
          <p:nvPr userDrawn="1"/>
        </p:nvSpPr>
        <p:spPr>
          <a:xfrm>
            <a:off x="5740401" y="6429375"/>
            <a:ext cx="6184900" cy="3238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Frederick National Laboratory for Cancer Research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rgbClr val="296B7F"/>
              </a:buClr>
              <a:defRPr sz="2200"/>
            </a:lvl1pPr>
            <a:lvl2pPr>
              <a:spcBef>
                <a:spcPts val="1200"/>
              </a:spcBef>
              <a:buClr>
                <a:srgbClr val="296B7F"/>
              </a:buClr>
              <a:defRPr sz="2000"/>
            </a:lvl2pPr>
            <a:lvl3pPr>
              <a:spcBef>
                <a:spcPts val="1200"/>
              </a:spcBef>
              <a:buClr>
                <a:srgbClr val="296B7F"/>
              </a:buClr>
              <a:defRPr sz="2000"/>
            </a:lvl3pPr>
            <a:lvl4pPr marL="1485900" indent="-228600">
              <a:spcBef>
                <a:spcPts val="1200"/>
              </a:spcBef>
              <a:buClr>
                <a:srgbClr val="296B7F"/>
              </a:buClr>
              <a:buFont typeface="Arial" panose="020B0604020202020204" pitchFamily="34" charset="0"/>
              <a:buChar char="–"/>
              <a:defRPr sz="2000"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8005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3724275"/>
            <a:ext cx="11595100" cy="57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911601"/>
            <a:ext cx="10363200" cy="1362075"/>
          </a:xfrm>
        </p:spPr>
        <p:txBody>
          <a:bodyPr anchor="t"/>
          <a:lstStyle>
            <a:lvl1pPr algn="l">
              <a:defRPr sz="1600" b="0" i="0" cap="none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144714"/>
            <a:ext cx="10363200" cy="1500187"/>
          </a:xfrm>
        </p:spPr>
        <p:txBody>
          <a:bodyPr anchor="b"/>
          <a:lstStyle>
            <a:lvl1pPr marL="0" indent="0">
              <a:buNone/>
              <a:defRPr sz="2400" b="1" i="0">
                <a:solidFill>
                  <a:srgbClr val="296B7F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11" descr="FNLCR Text" title="FNLCR Text"/>
          <p:cNvSpPr txBox="1"/>
          <p:nvPr userDrawn="1"/>
        </p:nvSpPr>
        <p:spPr>
          <a:xfrm>
            <a:off x="5740401" y="6429375"/>
            <a:ext cx="6184900" cy="3238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Frederick National Laboratory for Cancer Research</a:t>
            </a:r>
          </a:p>
        </p:txBody>
      </p:sp>
    </p:spTree>
    <p:extLst>
      <p:ext uri="{BB962C8B-B14F-4D97-AF65-F5344CB8AC3E}">
        <p14:creationId xmlns:p14="http://schemas.microsoft.com/office/powerpoint/2010/main" val="272217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93A4-3D7F-41D9-8307-1EB1838A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6877-07BF-4060-829A-BF11FD61C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FFAC5-218C-4563-A952-DDA283DF0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extBox 11" descr="FNLCR Text" title="FNLCR Text">
            <a:extLst>
              <a:ext uri="{FF2B5EF4-FFF2-40B4-BE49-F238E27FC236}">
                <a16:creationId xmlns:a16="http://schemas.microsoft.com/office/drawing/2014/main" id="{9D3A9263-AEA0-4AA5-8115-35B29EC6A513}"/>
              </a:ext>
            </a:extLst>
          </p:cNvPr>
          <p:cNvSpPr txBox="1"/>
          <p:nvPr userDrawn="1"/>
        </p:nvSpPr>
        <p:spPr>
          <a:xfrm>
            <a:off x="5740401" y="6429375"/>
            <a:ext cx="6184900" cy="3238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Frederick National Laboratory for Cancer Research</a:t>
            </a:r>
          </a:p>
        </p:txBody>
      </p:sp>
    </p:spTree>
    <p:extLst>
      <p:ext uri="{BB962C8B-B14F-4D97-AF65-F5344CB8AC3E}">
        <p14:creationId xmlns:p14="http://schemas.microsoft.com/office/powerpoint/2010/main" val="276286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1247775"/>
          </a:xfrm>
          <a:prstGeom prst="rect">
            <a:avLst/>
          </a:prstGeom>
          <a:solidFill>
            <a:srgbClr val="00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3185" y="1381125"/>
            <a:ext cx="1097703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7417" y="0"/>
            <a:ext cx="878628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2" r:id="rId2"/>
    <p:sldLayoutId id="2147484183" r:id="rId3"/>
    <p:sldLayoutId id="2147484188" r:id="rId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9pPr>
    </p:titleStyle>
    <p:bodyStyle>
      <a:lvl1pPr marL="287338" indent="-287338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296B7F"/>
        </a:buClr>
        <a:buFont typeface="Arial" panose="020B0604020202020204" pitchFamily="34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85750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296B7F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296B7F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485900" indent="-228600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296B7F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828800" indent="-228600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C00000"/>
        </a:buClr>
        <a:buChar char="»"/>
        <a:defRPr sz="2000">
          <a:solidFill>
            <a:schemeClr val="tx1"/>
          </a:solidFill>
          <a:latin typeface="+mn-lt"/>
        </a:defRPr>
      </a:lvl5pPr>
      <a:lvl6pPr marL="22860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6pPr>
      <a:lvl7pPr marL="27432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7pPr>
      <a:lvl8pPr marL="32004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8pPr>
      <a:lvl9pPr marL="36576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123" name="Rectangle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Presenter</a:t>
            </a:r>
            <a:br>
              <a:rPr lang="en-US"/>
            </a:br>
            <a:r>
              <a:rPr lang="en-US"/>
              <a:t>Title, Affiliation</a:t>
            </a:r>
          </a:p>
          <a:p>
            <a:r>
              <a:rPr lang="en-US"/>
              <a:t>Date 1, 2016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Secondary Slide Title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Bullet point</a:t>
            </a:r>
          </a:p>
          <a:p>
            <a:r>
              <a:rPr lang="en-US"/>
              <a:t>Bullet point</a:t>
            </a:r>
          </a:p>
          <a:p>
            <a:r>
              <a:rPr lang="en-US"/>
              <a:t>Bullet point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Presenter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Title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C:\WINNT\System32\spool\DRIVERS\COLOR\RCVD65.ICM"/>
  <p:tag name="DESTINATIONPROFILE" val="C:\WINNT\System32\spool\DRIVERS\COLOR\BdRm Proj_4-17-03_1.icc"/>
  <p:tag name="RI" val="0"/>
  <p:tag name="VIEW" val="MONITOR"/>
</p:tagLst>
</file>

<file path=ppt/theme/theme1.xml><?xml version="1.0" encoding="utf-8"?>
<a:theme xmlns:a="http://schemas.openxmlformats.org/drawingml/2006/main" name="3_Default Design">
  <a:themeElements>
    <a:clrScheme name="Frederick National Laborator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96B7F"/>
      </a:accent1>
      <a:accent2>
        <a:srgbClr val="003F4E"/>
      </a:accent2>
      <a:accent3>
        <a:srgbClr val="ECBA4C"/>
      </a:accent3>
      <a:accent4>
        <a:srgbClr val="B0B37B"/>
      </a:accent4>
      <a:accent5>
        <a:srgbClr val="D07C2C"/>
      </a:accent5>
      <a:accent6>
        <a:srgbClr val="6C7627"/>
      </a:accent6>
      <a:hlink>
        <a:srgbClr val="6F9ABB"/>
      </a:hlink>
      <a:folHlink>
        <a:srgbClr val="77340D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1645</TotalTime>
  <Words>16</Words>
  <Application>Microsoft Office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3_Default Design</vt:lpstr>
      <vt:lpstr>Presentation Title</vt:lpstr>
      <vt:lpstr>Secondary Slide Title</vt:lpstr>
      <vt:lpstr>Presenter</vt:lpstr>
    </vt:vector>
  </TitlesOfParts>
  <Manager/>
  <Company>NCI at Frederick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FNLCR ATRF PPT OSS Template</dc:title>
  <dc:subject>FNLCR ATRF PPT OSS Template</dc:subject>
  <dc:creator>NCI at Frederick</dc:creator>
  <cp:keywords>FNLCR ATRF PPT OSS Template</cp:keywords>
  <dc:description/>
  <cp:lastModifiedBy>Kane, Allen (NIH/NCI) [C]</cp:lastModifiedBy>
  <cp:revision>141</cp:revision>
  <cp:lastPrinted>2007-01-18T15:54:55Z</cp:lastPrinted>
  <dcterms:created xsi:type="dcterms:W3CDTF">2007-01-16T17:20:08Z</dcterms:created>
  <dcterms:modified xsi:type="dcterms:W3CDTF">2019-07-31T20:07:34Z</dcterms:modified>
  <cp:category>FNLCR ATRF PPT OSS Template</cp:category>
</cp:coreProperties>
</file>