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4184" r:id="rId2"/>
  </p:sldMasterIdLst>
  <p:notesMasterIdLst>
    <p:notesMasterId r:id="rId6"/>
  </p:notesMasterIdLst>
  <p:handoutMasterIdLst>
    <p:handoutMasterId r:id="rId7"/>
  </p:handoutMasterIdLst>
  <p:sldIdLst>
    <p:sldId id="270" r:id="rId3"/>
    <p:sldId id="271" r:id="rId4"/>
    <p:sldId id="274" r:id="rId5"/>
  </p:sldIdLst>
  <p:sldSz cx="12192000" cy="6858000"/>
  <p:notesSz cx="7315200" cy="9601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A5A"/>
    <a:srgbClr val="296B7F"/>
    <a:srgbClr val="003F4E"/>
    <a:srgbClr val="25529B"/>
    <a:srgbClr val="214171"/>
    <a:srgbClr val="579FDB"/>
    <a:srgbClr val="7BA8DF"/>
    <a:srgbClr val="93B8E5"/>
    <a:srgbClr val="95CEFD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61" autoAdjust="0"/>
  </p:normalViewPr>
  <p:slideViewPr>
    <p:cSldViewPr snapToGrid="0">
      <p:cViewPr varScale="1">
        <p:scale>
          <a:sx n="127" d="100"/>
          <a:sy n="127" d="100"/>
        </p:scale>
        <p:origin x="1320" y="5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defTabSz="966479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3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r" defTabSz="966479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defTabSz="966479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3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r" defTabSz="966479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F10F6EE-F1C6-40F7-B270-54FB0CD3B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1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4678" y="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9738" y="708025"/>
            <a:ext cx="6435725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158" y="4564505"/>
            <a:ext cx="5406887" cy="432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901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4678" y="912901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34D23AD-E538-4E71-9BEF-0816F0B79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0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70549" indent="-29636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85461" indent="-23709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59644" indent="-23709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33829" indent="-23709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08013" indent="-2370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2196" indent="-2370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6381" indent="-2370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30564" indent="-2370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C013E0-628E-4FE4-9A0D-A3C31AC61A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9738" y="708025"/>
            <a:ext cx="6435725" cy="36210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708025"/>
            <a:ext cx="6435725" cy="3621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4D23AD-E538-4E71-9BEF-0816F0B795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ingle 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253410"/>
            <a:ext cx="12192000" cy="3604592"/>
          </a:xfrm>
          <a:prstGeom prst="rect">
            <a:avLst/>
          </a:prstGeom>
          <a:solidFill>
            <a:srgbClr val="296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3538330"/>
          </a:xfrm>
          <a:prstGeom prst="rect">
            <a:avLst/>
          </a:prstGeom>
          <a:solidFill>
            <a:srgbClr val="003F4E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6451" y="3872571"/>
            <a:ext cx="10496549" cy="868363"/>
          </a:xfrm>
          <a:effectLst/>
        </p:spPr>
        <p:txBody>
          <a:bodyPr/>
          <a:lstStyle>
            <a:lvl1pPr>
              <a:lnSpc>
                <a:spcPct val="95000"/>
              </a:lnSpc>
              <a:defRPr sz="26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6451" y="4830627"/>
            <a:ext cx="7844367" cy="87074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Box 10" descr="HHS/NIH/NCI/FFRDC Text" title="HHS/NIH/NCI/FFRDC Text"/>
          <p:cNvSpPr txBox="1"/>
          <p:nvPr userDrawn="1"/>
        </p:nvSpPr>
        <p:spPr>
          <a:xfrm>
            <a:off x="1751214" y="6359120"/>
            <a:ext cx="103742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 fontAlgn="base">
              <a:spcBef>
                <a:spcPts val="0"/>
              </a:spcBef>
              <a:buNone/>
            </a:pPr>
            <a:r>
              <a:rPr lang="en-US" sz="800" dirty="0"/>
              <a:t>DEPARTMENT OF HEALTH AND HUMAN SERVICES • National Institutes of Health • National Cancer Institute</a:t>
            </a:r>
          </a:p>
          <a:p>
            <a:pPr marL="0" indent="0" algn="r" fontAlgn="base">
              <a:spcBef>
                <a:spcPts val="600"/>
              </a:spcBef>
              <a:buNone/>
            </a:pPr>
            <a:r>
              <a:rPr lang="en-US" sz="800" dirty="0"/>
              <a:t>Frederick National Laboratory is a Federally Funded Research and Development Center</a:t>
            </a:r>
            <a:r>
              <a:rPr lang="en-US" sz="800" baseline="0" dirty="0"/>
              <a:t> </a:t>
            </a:r>
            <a:r>
              <a:rPr lang="en-US" sz="800" dirty="0"/>
              <a:t>operated by </a:t>
            </a:r>
            <a:r>
              <a:rPr lang="en-US" sz="800" dirty="0" err="1"/>
              <a:t>Leidos</a:t>
            </a:r>
            <a:r>
              <a:rPr lang="en-US" sz="800" dirty="0"/>
              <a:t> Biomedical Research, Inc., for the National Cancer Institute</a:t>
            </a:r>
          </a:p>
        </p:txBody>
      </p:sp>
      <p:pic>
        <p:nvPicPr>
          <p:cNvPr id="13" name="Picture 12" descr="FNLCR Text Treatment with NCI Subtext" title="FNLCR Text Treatmen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08" y="167066"/>
            <a:ext cx="3431858" cy="7329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BF075F-072B-FD40-A583-D817464D2C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366" y="1027043"/>
            <a:ext cx="12338382" cy="25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5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2A540-95D5-4DD7-8412-0F56D31C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0CB-63DF-4A07-8A84-26C8320B372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42677-12CB-46FA-A75E-E9AE6268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47057-B89D-46B3-B7FA-524702B5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FE1F-98FC-4B69-97E3-6443861C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3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F09B-5015-48DF-8708-69E3E6F3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09C3-9151-4CE4-B13E-42DE473A4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7823C-08B9-4574-9A79-087AFD296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98F31-FF0E-4953-9048-7B09E10D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0CB-63DF-4A07-8A84-26C8320B372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3D736-F48E-457F-8ED6-8929A69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AF31C-DA07-46B6-B91B-5E0EA02E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FE1F-98FC-4B69-97E3-6443861C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00FB-EA97-4794-9617-5F7E4937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F4C48-2D27-4C30-8D34-6E6954A58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EF4EA-0F81-4EDE-BAC9-33D521BCA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9243E-12DB-49DC-A8E7-7DB5F3E8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0CB-63DF-4A07-8A84-26C8320B372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BBB97-76B3-4C84-ADFA-EBB0265F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C6F2A-1218-464C-BDF6-8058F519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FE1F-98FC-4B69-97E3-6443861C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83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7CCF-E4E1-4F8E-8EB6-F4E2A98B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6272F-A6F8-44C3-A919-CEB2EEF7B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9895A-AF1B-420A-AFF5-D8A228E8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0CB-63DF-4A07-8A84-26C8320B372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4C1E7-98CD-4FE8-81A5-E8EB70D5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6FC2D-C9CE-4EBF-B49D-116E987A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FE1F-98FC-4B69-97E3-6443861C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1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47E44-8210-4CDF-A15C-C075F9CE5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5A142-5B3B-4452-9CA9-BFF16EB24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58B51-24F2-4704-B3C4-6FB49BD9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0CB-63DF-4A07-8A84-26C8320B372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97F9-8A36-4C8A-8135-65BF0871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6928-F7B7-410C-AD68-88A3C28B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FE1F-98FC-4B69-97E3-6443861C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8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 F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buClr>
                <a:srgbClr val="0C5A5A"/>
              </a:buClr>
              <a:defRPr sz="2000"/>
            </a:lvl1pPr>
            <a:lvl2pPr>
              <a:spcBef>
                <a:spcPts val="1000"/>
              </a:spcBef>
              <a:buClr>
                <a:srgbClr val="0C5A5A"/>
              </a:buClr>
              <a:defRPr sz="1800"/>
            </a:lvl2pPr>
            <a:lvl3pPr>
              <a:spcBef>
                <a:spcPts val="1000"/>
              </a:spcBef>
              <a:buClr>
                <a:srgbClr val="0C5A5A"/>
              </a:buClr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005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3724275"/>
            <a:ext cx="11595100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911601"/>
            <a:ext cx="10363200" cy="1362075"/>
          </a:xfrm>
        </p:spPr>
        <p:txBody>
          <a:bodyPr anchor="t"/>
          <a:lstStyle>
            <a:lvl1pPr algn="l">
              <a:defRPr sz="1600" b="0" i="0" cap="none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144714"/>
            <a:ext cx="10363200" cy="1500187"/>
          </a:xfrm>
        </p:spPr>
        <p:txBody>
          <a:bodyPr anchor="b"/>
          <a:lstStyle>
            <a:lvl1pPr marL="0" indent="0">
              <a:buNone/>
              <a:defRPr sz="2400" b="1" i="0">
                <a:solidFill>
                  <a:srgbClr val="0C5A5A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217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7088-AD60-4A9F-AAF2-FD73B851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04BE-EADF-4497-A813-7BFDC53E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351E0-6C60-422A-B37B-F9C1ED441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341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E8C3-1522-40EC-A3DD-1C4CC2B98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69AC1-A949-4C31-822E-DB25F69F3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A5901-80CE-4618-A2C9-C614432D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0CB-63DF-4A07-8A84-26C8320B372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5B8E-C846-4C1A-9E36-F328BF26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DB6AA-0C27-4700-94F5-B75DA6FC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FE1F-98FC-4B69-97E3-6443861C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9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C4A8-6DE1-49A0-BECC-C7F1415F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5D58-95C7-4F28-AC19-9E6EF075D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E20D0-96CB-47BB-9BE7-4D4F7D48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0CB-63DF-4A07-8A84-26C8320B372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9857F-F655-4F32-8178-7943519A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38803-7CEA-4B24-BD5B-B277E8F9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FE1F-98FC-4B69-97E3-6443861C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6875-42E8-4624-BC23-353DF2DB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A8D6D-E238-49C4-A097-0F81F2830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1B54B-3861-43CF-8667-DF23DA0E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0CB-63DF-4A07-8A84-26C8320B372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86C3-1891-4014-A016-2A3B92DA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A5AD9-A404-4A70-999E-00A6251B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FE1F-98FC-4B69-97E3-6443861C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9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BFDC-CB88-4189-8945-54364D9A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C1D08-AED0-4B23-BF10-B5553A79B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E6B48-9630-4C35-BF4A-3BE64BC89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B4947-6EDB-4462-A2D7-4D4F69C43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D3A62-2B1B-48FA-820B-958F70679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22EC0-07D8-4243-846F-4EB6F193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0CB-63DF-4A07-8A84-26C8320B372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BEE5F-6AB1-41A0-B3B7-8C417946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969D4-3DAF-422F-968C-5BCF19DB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FE1F-98FC-4B69-97E3-6443861C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3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0C53-91DA-40BD-942F-0886FB09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48352-F17B-4614-A32F-AE50D5AC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0CB-63DF-4A07-8A84-26C8320B372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C1CBE-5A01-469B-960D-67526828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0FFAC-1F23-4867-8055-430D078B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FE1F-98FC-4B69-97E3-6443861C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0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47778"/>
          </a:xfrm>
          <a:prstGeom prst="rect">
            <a:avLst/>
          </a:prstGeom>
          <a:solidFill>
            <a:srgbClr val="00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3185" y="1381125"/>
            <a:ext cx="1097703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7417" y="0"/>
            <a:ext cx="878628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4" descr="FNLCR Text Treatment Image" title="FNLCR Text Treatment Image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479" y="137317"/>
            <a:ext cx="890125" cy="9781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A090F8D-2E91-45E8-9D37-A3B45C7194D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2" r:id="rId2"/>
    <p:sldLayoutId id="2147484183" r:id="rId3"/>
    <p:sldLayoutId id="2147484188" r:id="rId4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9pPr>
    </p:titleStyle>
    <p:bodyStyle>
      <a:lvl1pPr marL="287338" indent="-287338" algn="l" rtl="0" eaLnBrk="0" fontAlgn="base" hangingPunct="0">
        <a:lnSpc>
          <a:spcPct val="95000"/>
        </a:lnSpc>
        <a:spcBef>
          <a:spcPts val="1000"/>
        </a:spcBef>
        <a:spcAft>
          <a:spcPct val="0"/>
        </a:spcAft>
        <a:buClr>
          <a:srgbClr val="296B7F"/>
        </a:buClr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85750" algn="l" rtl="0" eaLnBrk="0" fontAlgn="base" hangingPunct="0">
        <a:lnSpc>
          <a:spcPct val="95000"/>
        </a:lnSpc>
        <a:spcBef>
          <a:spcPts val="1000"/>
        </a:spcBef>
        <a:spcAft>
          <a:spcPct val="0"/>
        </a:spcAft>
        <a:buClr>
          <a:srgbClr val="296B7F"/>
        </a:buClr>
        <a:buFont typeface="Arial" charset="0"/>
        <a:buChar char="–"/>
        <a:defRPr sz="1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ts val="1000"/>
        </a:spcBef>
        <a:spcAft>
          <a:spcPct val="0"/>
        </a:spcAft>
        <a:buClr>
          <a:srgbClr val="296B7F"/>
        </a:buClr>
        <a:buChar char="•"/>
        <a:defRPr sz="1800">
          <a:solidFill>
            <a:schemeClr val="tx1"/>
          </a:solidFill>
          <a:latin typeface="+mn-lt"/>
        </a:defRPr>
      </a:lvl3pPr>
      <a:lvl4pPr marL="1485900" indent="-228600" algn="l" rtl="0" eaLnBrk="0" fontAlgn="base" hangingPunct="0">
        <a:lnSpc>
          <a:spcPct val="95000"/>
        </a:lnSpc>
        <a:spcBef>
          <a:spcPts val="1000"/>
        </a:spcBef>
        <a:spcAft>
          <a:spcPct val="0"/>
        </a:spcAft>
        <a:buClr>
          <a:srgbClr val="296B7F"/>
        </a:buClr>
        <a:buFont typeface="Arial" panose="020B0604020202020204" pitchFamily="34" charset="0"/>
        <a:buChar char="–"/>
        <a:defRPr sz="1800">
          <a:solidFill>
            <a:schemeClr val="tx1"/>
          </a:solidFill>
          <a:latin typeface="+mn-lt"/>
        </a:defRPr>
      </a:lvl4pPr>
      <a:lvl5pPr marL="1828800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C00000"/>
        </a:buClr>
        <a:buChar char="»"/>
        <a:defRPr sz="2000">
          <a:solidFill>
            <a:schemeClr val="tx1"/>
          </a:solidFill>
          <a:latin typeface="+mn-lt"/>
        </a:defRPr>
      </a:lvl5pPr>
      <a:lvl6pPr marL="22860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6pPr>
      <a:lvl7pPr marL="27432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7pPr>
      <a:lvl8pPr marL="32004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8pPr>
      <a:lvl9pPr marL="36576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43A69-4777-4299-BF14-B7D2532F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495EA-1E86-4633-9A14-0D8E8CEB8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1A55E-E73A-446F-A3EC-2B14A6637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50CB-63DF-4A07-8A84-26C8320B372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900F-008B-4320-B582-531316C4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5457C-CFA7-489F-BDB5-0F9ABDA18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FE1F-98FC-4B69-97E3-6443861C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9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</a:t>
            </a:r>
            <a:br>
              <a:rPr lang="en-US" dirty="0"/>
            </a:br>
            <a:r>
              <a:rPr lang="en-US" sz="1400" b="0" dirty="0"/>
              <a:t>Title, Affiliation</a:t>
            </a:r>
          </a:p>
          <a:p>
            <a:r>
              <a:rPr lang="en-US" sz="1400" b="0" dirty="0"/>
              <a:t>Date 1, 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Secondary Slide Title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Bullet point</a:t>
            </a:r>
          </a:p>
          <a:p>
            <a:r>
              <a:rPr lang="en-US"/>
              <a:t>Bullet point</a:t>
            </a:r>
          </a:p>
          <a:p>
            <a:r>
              <a:rPr lang="en-US"/>
              <a:t>Bullet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0A090F8D-2E91-45E8-9D37-A3B45C7194D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Presenter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Title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C:\WINNT\System32\spool\DRIVERS\COLOR\RCVD65.ICM"/>
  <p:tag name="DESTINATIONPROFILE" val="C:\WINNT\System32\spool\DRIVERS\COLOR\BdRm Proj_4-17-03_1.icc"/>
  <p:tag name="RI" val="0"/>
  <p:tag name="VIEW" val="MONITOR"/>
</p:tagLst>
</file>

<file path=ppt/theme/theme1.xml><?xml version="1.0" encoding="utf-8"?>
<a:theme xmlns:a="http://schemas.openxmlformats.org/drawingml/2006/main" name="3_Default Design">
  <a:themeElements>
    <a:clrScheme name="Frederick National Laborator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96B7F"/>
      </a:accent1>
      <a:accent2>
        <a:srgbClr val="003F4E"/>
      </a:accent2>
      <a:accent3>
        <a:srgbClr val="ECBA4C"/>
      </a:accent3>
      <a:accent4>
        <a:srgbClr val="B0B37B"/>
      </a:accent4>
      <a:accent5>
        <a:srgbClr val="D07C2C"/>
      </a:accent5>
      <a:accent6>
        <a:srgbClr val="6C7627"/>
      </a:accent6>
      <a:hlink>
        <a:srgbClr val="6F9ABB"/>
      </a:hlink>
      <a:folHlink>
        <a:srgbClr val="77340D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</TotalTime>
  <Words>18</Words>
  <Application>Microsoft Office PowerPoint</Application>
  <PresentationFormat>Widescreen</PresentationFormat>
  <Paragraphs>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3_Default Design</vt:lpstr>
      <vt:lpstr>Custom Design</vt:lpstr>
      <vt:lpstr>Presentation Title</vt:lpstr>
      <vt:lpstr>Secondary Slide Title</vt:lpstr>
      <vt:lpstr>Presenter</vt:lpstr>
    </vt:vector>
  </TitlesOfParts>
  <Manager/>
  <Company>NCI at Frederick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FNLCR Blue PPTOSS Template</dc:title>
  <dc:subject>FNLCR Blue PPTOSS Template</dc:subject>
  <dc:creator>NCI at Frederick</dc:creator>
  <cp:keywords>FNLCR Blue PPTOSS Template</cp:keywords>
  <dc:description/>
  <cp:lastModifiedBy>Kane, Allen (NIH/NCI) [C]</cp:lastModifiedBy>
  <cp:revision>158</cp:revision>
  <cp:lastPrinted>2015-11-10T17:26:07Z</cp:lastPrinted>
  <dcterms:created xsi:type="dcterms:W3CDTF">2007-01-16T17:20:08Z</dcterms:created>
  <dcterms:modified xsi:type="dcterms:W3CDTF">2019-07-31T20:09:13Z</dcterms:modified>
  <cp:category>FNLCR Blue PPTOSS Template</cp:category>
</cp:coreProperties>
</file>