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4" r:id="rId4"/>
  </p:sldIdLst>
  <p:sldSz cx="9144000" cy="6858000" type="screen4x3"/>
  <p:notesSz cx="7010400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FDB"/>
    <a:srgbClr val="214171"/>
    <a:srgbClr val="7BA8DF"/>
    <a:srgbClr val="93B8E5"/>
    <a:srgbClr val="95CEFD"/>
    <a:srgbClr val="6699FF"/>
    <a:srgbClr val="081C32"/>
    <a:srgbClr val="0C5A5A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>
      <p:cViewPr varScale="1">
        <p:scale>
          <a:sx n="179" d="100"/>
          <a:sy n="17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F10F6EE-F1C6-40F7-B270-54FB0CD3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4D23AD-E538-4E71-9BEF-0816F0B7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013E0-628E-4FE4-9A0D-A3C31AC61A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362900"/>
            <a:ext cx="9144000" cy="2505075"/>
          </a:xfrm>
          <a:prstGeom prst="rect">
            <a:avLst/>
          </a:prstGeom>
          <a:solidFill>
            <a:srgbClr val="579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ATRF Photo" title="ATRF Phot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4"/>
          <a:stretch/>
        </p:blipFill>
        <p:spPr>
          <a:xfrm>
            <a:off x="0" y="447675"/>
            <a:ext cx="9144000" cy="3953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1085850"/>
          </a:xfrm>
          <a:prstGeom prst="rect">
            <a:avLst/>
          </a:prstGeom>
          <a:gradFill flip="none" rotWithShape="1">
            <a:gsLst>
              <a:gs pos="0">
                <a:srgbClr val="214171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4467225"/>
            <a:ext cx="7872412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8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4838" y="5425282"/>
            <a:ext cx="5883275" cy="87074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FNLCR Text Treatment with NCI Subtext" title="FNLCR Text Treatmen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91" y="196801"/>
            <a:ext cx="3453404" cy="737550"/>
          </a:xfrm>
          <a:prstGeom prst="rect">
            <a:avLst/>
          </a:prstGeom>
        </p:spPr>
      </p:pic>
      <p:sp>
        <p:nvSpPr>
          <p:cNvPr id="7" name="TextBox 6" descr="HHS/NIH/NCI/FFRDC Text" title="HHS/NIH/NCI/FFRDC Text"/>
          <p:cNvSpPr txBox="1"/>
          <p:nvPr userDrawn="1"/>
        </p:nvSpPr>
        <p:spPr>
          <a:xfrm>
            <a:off x="1313410" y="6385720"/>
            <a:ext cx="7780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</p:spTree>
    <p:extLst>
      <p:ext uri="{BB962C8B-B14F-4D97-AF65-F5344CB8AC3E}">
        <p14:creationId xmlns:p14="http://schemas.microsoft.com/office/powerpoint/2010/main" val="27841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 descr="FNLCR Text" title="FNLCR Text"/>
          <p:cNvSpPr txBox="1"/>
          <p:nvPr userDrawn="1"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Frederick National Laboratory for Cancer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rgbClr val="579FDB"/>
              </a:buClr>
              <a:defRPr sz="2200"/>
            </a:lvl1pPr>
            <a:lvl2pPr>
              <a:spcBef>
                <a:spcPts val="1200"/>
              </a:spcBef>
              <a:buClr>
                <a:srgbClr val="579FDB"/>
              </a:buClr>
              <a:defRPr sz="2000"/>
            </a:lvl2pPr>
            <a:lvl3pPr>
              <a:spcBef>
                <a:spcPts val="1200"/>
              </a:spcBef>
              <a:buClr>
                <a:srgbClr val="579FDB"/>
              </a:buClr>
              <a:defRPr sz="2000"/>
            </a:lvl3pPr>
            <a:lvl4pPr>
              <a:spcBef>
                <a:spcPts val="1200"/>
              </a:spcBef>
              <a:defRPr sz="2000"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00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724275"/>
            <a:ext cx="8696325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1600"/>
            <a:ext cx="77724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4713"/>
            <a:ext cx="77724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0070C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1" descr="FNLCR Text" title="FNLCR Text"/>
          <p:cNvSpPr txBox="1"/>
          <p:nvPr userDrawn="1"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Frederick National Laboratory for Cancer Research</a:t>
            </a:r>
          </a:p>
        </p:txBody>
      </p:sp>
    </p:spTree>
    <p:extLst>
      <p:ext uri="{BB962C8B-B14F-4D97-AF65-F5344CB8AC3E}">
        <p14:creationId xmlns:p14="http://schemas.microsoft.com/office/powerpoint/2010/main" val="272217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47775"/>
          </a:xfrm>
          <a:prstGeom prst="rect">
            <a:avLst/>
          </a:prstGeom>
          <a:gradFill flip="none" rotWithShape="1">
            <a:gsLst>
              <a:gs pos="0">
                <a:srgbClr val="214171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3" name="Picture 2" descr="ATRF Photo" title="ATRF Photo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840" r="21479"/>
          <a:stretch/>
        </p:blipFill>
        <p:spPr>
          <a:xfrm>
            <a:off x="7162800" y="0"/>
            <a:ext cx="1981200" cy="12480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2" r:id="rId2"/>
    <p:sldLayoutId id="2147484183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579FDB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579FDB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579FDB"/>
        </a:buClr>
        <a:buChar char="•"/>
        <a:defRPr sz="20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579FDB"/>
        </a:buClr>
        <a:buChar char="–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</a:t>
            </a:r>
            <a:br>
              <a:rPr lang="en-US"/>
            </a:br>
            <a:r>
              <a:rPr lang="en-US"/>
              <a:t>Title, Affiliation</a:t>
            </a:r>
          </a:p>
          <a:p>
            <a:r>
              <a:rPr lang="en-US"/>
              <a:t>Date 1, 2016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16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ATRF PPT OSS Template</dc:title>
  <dc:subject>FNLCR ATRF PPT OSS Template</dc:subject>
  <dc:creator>NCI at Frederick</dc:creator>
  <cp:keywords>FNLCR ATRF PPT OSS Template</cp:keywords>
  <dc:description/>
  <cp:lastModifiedBy>Kane, Allen (NIH/NCI) [C]</cp:lastModifiedBy>
  <cp:revision>132</cp:revision>
  <cp:lastPrinted>2007-01-18T15:54:55Z</cp:lastPrinted>
  <dcterms:created xsi:type="dcterms:W3CDTF">2007-01-16T17:20:08Z</dcterms:created>
  <dcterms:modified xsi:type="dcterms:W3CDTF">2017-01-23T16:06:43Z</dcterms:modified>
  <cp:category>FNLCR ATRF PPT OSS Template</cp:category>
</cp:coreProperties>
</file>