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E6E8"/>
    <a:srgbClr val="9ED3D7"/>
    <a:srgbClr val="993300"/>
    <a:srgbClr val="E0C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2" autoAdjust="0"/>
    <p:restoredTop sz="86426" autoAdjust="0"/>
  </p:normalViewPr>
  <p:slideViewPr>
    <p:cSldViewPr snapToGrid="0" snapToObjects="1">
      <p:cViewPr varScale="1">
        <p:scale>
          <a:sx n="39" d="100"/>
          <a:sy n="39" d="100"/>
        </p:scale>
        <p:origin x="63" y="124"/>
      </p:cViewPr>
      <p:guideLst>
        <p:guide orient="horz" pos="6336"/>
        <p:guide pos="9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249248"/>
            <a:ext cx="26426160" cy="4312073"/>
          </a:xfrm>
        </p:spPr>
        <p:txBody>
          <a:bodyPr/>
          <a:lstStyle/>
          <a:p>
            <a:r>
              <a:rPr lang="en-US"/>
              <a:t>Click to edit Master title style</a:t>
            </a:r>
          </a:p>
        </p:txBody>
      </p:sp>
      <p:sp>
        <p:nvSpPr>
          <p:cNvPr id="3" name="Subtitle 2"/>
          <p:cNvSpPr>
            <a:spLocks noGrp="1"/>
          </p:cNvSpPr>
          <p:nvPr>
            <p:ph type="subTitle" idx="1"/>
          </p:nvPr>
        </p:nvSpPr>
        <p:spPr>
          <a:xfrm>
            <a:off x="4663440" y="11399520"/>
            <a:ext cx="21762720" cy="51409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2360933"/>
            <a:ext cx="23781385" cy="50352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4154" y="2360933"/>
            <a:ext cx="70836790" cy="50352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926908"/>
            <a:ext cx="26426160" cy="399542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2455864" y="8526359"/>
            <a:ext cx="26426160" cy="440054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4156" y="13769765"/>
            <a:ext cx="47309086"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111400" y="13769765"/>
            <a:ext cx="47309089"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805605"/>
            <a:ext cx="2798064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4502998"/>
            <a:ext cx="13736639"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4" name="Content Placeholder 3"/>
          <p:cNvSpPr>
            <a:spLocks noGrp="1"/>
          </p:cNvSpPr>
          <p:nvPr>
            <p:ph sz="half" idx="2"/>
          </p:nvPr>
        </p:nvSpPr>
        <p:spPr>
          <a:xfrm>
            <a:off x="1554480" y="6379633"/>
            <a:ext cx="13736639"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4502998"/>
            <a:ext cx="13742035"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793087" y="6379633"/>
            <a:ext cx="13742035"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800947"/>
            <a:ext cx="10228264" cy="340868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155170" y="800948"/>
            <a:ext cx="17379950" cy="1716913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2" y="4209628"/>
            <a:ext cx="10228264" cy="1376045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14081760"/>
            <a:ext cx="18653760" cy="166243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093779" y="1797473"/>
            <a:ext cx="18653760" cy="120700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093779" y="15744191"/>
            <a:ext cx="18653760" cy="236092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0" y="0"/>
            <a:ext cx="31089600" cy="20116800"/>
          </a:xfrm>
          <a:prstGeom prst="rect">
            <a:avLst/>
          </a:prstGeom>
          <a:solidFill>
            <a:srgbClr val="9ED3D7"/>
          </a:solidFill>
          <a:ln w="9525" cap="flat" cmpd="sng" algn="ctr">
            <a:noFill/>
            <a:prstDash val="solid"/>
            <a:round/>
            <a:headEnd type="none" w="med" len="med"/>
            <a:tailEnd type="none" w="med" len="med"/>
          </a:ln>
          <a:effectLst/>
        </p:spPr>
        <p:txBody>
          <a:bodyPr/>
          <a:lstStyle/>
          <a:p>
            <a:pPr defTabSz="3094038">
              <a:defRPr/>
            </a:pPr>
            <a:endParaRPr lang="en-US"/>
          </a:p>
        </p:txBody>
      </p:sp>
      <p:sp>
        <p:nvSpPr>
          <p:cNvPr id="2" name="Title Placeholder 1"/>
          <p:cNvSpPr>
            <a:spLocks noGrp="1"/>
          </p:cNvSpPr>
          <p:nvPr>
            <p:ph type="title"/>
          </p:nvPr>
        </p:nvSpPr>
        <p:spPr>
          <a:xfrm>
            <a:off x="1554480" y="805605"/>
            <a:ext cx="27980640" cy="33528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1554480" y="4693922"/>
            <a:ext cx="27980640" cy="13276158"/>
          </a:xfrm>
          <a:prstGeom prst="rect">
            <a:avLst/>
          </a:prstGeom>
        </p:spPr>
        <p:txBody>
          <a:bodyPr vert="horz" lIns="292608" tIns="146304" rIns="292608" bIns="14630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0" y="18645295"/>
            <a:ext cx="7254240" cy="1071033"/>
          </a:xfrm>
          <a:prstGeom prst="rect">
            <a:avLst/>
          </a:prstGeom>
        </p:spPr>
        <p:txBody>
          <a:bodyPr vert="horz" lIns="292608" tIns="146304" rIns="292608" bIns="146304" rtlCol="0" anchor="ctr"/>
          <a:lstStyle>
            <a:lvl1pPr algn="l">
              <a:defRPr sz="3800">
                <a:solidFill>
                  <a:schemeClr val="tx1">
                    <a:tint val="75000"/>
                  </a:schemeClr>
                </a:solidFill>
              </a:defRPr>
            </a:lvl1pPr>
          </a:lstStyle>
          <a:p>
            <a:fld id="{27CD3980-108E-454E-993F-3B2A44692302}" type="datetimeFigureOut">
              <a:rPr lang="en-US" smtClean="0"/>
              <a:t>2/16/17</a:t>
            </a:fld>
            <a:endParaRPr lang="en-US"/>
          </a:p>
        </p:txBody>
      </p:sp>
      <p:sp>
        <p:nvSpPr>
          <p:cNvPr id="5" name="Footer Placeholder 4"/>
          <p:cNvSpPr>
            <a:spLocks noGrp="1"/>
          </p:cNvSpPr>
          <p:nvPr>
            <p:ph type="ftr" sz="quarter" idx="3"/>
          </p:nvPr>
        </p:nvSpPr>
        <p:spPr>
          <a:xfrm>
            <a:off x="10622280" y="18645295"/>
            <a:ext cx="9845040" cy="1071033"/>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18645295"/>
            <a:ext cx="7254240" cy="1071033"/>
          </a:xfrm>
          <a:prstGeom prst="rect">
            <a:avLst/>
          </a:prstGeom>
        </p:spPr>
        <p:txBody>
          <a:bodyPr vert="horz" lIns="292608" tIns="146304" rIns="292608" bIns="146304" rtlCol="0" anchor="ctr"/>
          <a:lstStyle>
            <a:lvl1pPr algn="r">
              <a:defRPr sz="3800">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anose="020B0604020202020204"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651820" y="0"/>
            <a:ext cx="29835389" cy="2502244"/>
          </a:xfrm>
          <a:noFill/>
        </p:spPr>
        <p:txBody>
          <a:bodyPr lIns="0" tIns="0" rIns="0" bIns="0" anchor="ctr">
            <a:noAutofit/>
          </a:bodyPr>
          <a:lstStyle/>
          <a:p>
            <a:pPr algn="ctr"/>
            <a:r>
              <a:rPr lang="en-US" sz="5000" b="1" dirty="0">
                <a:solidFill>
                  <a:schemeClr val="accent5">
                    <a:lumMod val="50000"/>
                  </a:schemeClr>
                </a:solidFill>
                <a:latin typeface="Arial" panose="020B0604020202020204" pitchFamily="34" charset="0"/>
                <a:cs typeface="Arial" panose="020B0604020202020204" pitchFamily="34" charset="0"/>
              </a:rPr>
              <a:t>Poster Title</a:t>
            </a:r>
          </a:p>
          <a:p>
            <a:pPr algn="ctr">
              <a:spcBef>
                <a:spcPts val="1200"/>
              </a:spcBef>
            </a:pPr>
            <a:r>
              <a:rPr lang="en-US" sz="3600" dirty="0">
                <a:latin typeface="Arial" panose="020B0604020202020204" pitchFamily="34" charset="0"/>
                <a:cs typeface="Arial" panose="020B0604020202020204" pitchFamily="34" charset="0"/>
              </a:rPr>
              <a:t>Author</a:t>
            </a:r>
          </a:p>
          <a:p>
            <a:pPr algn="ctr">
              <a:spcBef>
                <a:spcPts val="0"/>
              </a:spcBef>
            </a:pPr>
            <a:r>
              <a:rPr lang="en-US" sz="3500" b="0" dirty="0">
                <a:solidFill>
                  <a:schemeClr val="tx1"/>
                </a:solidFill>
                <a:latin typeface="Arial" panose="020B0604020202020204" pitchFamily="34" charset="0"/>
                <a:cs typeface="Arial" panose="020B0604020202020204" pitchFamily="34" charset="0"/>
              </a:rPr>
              <a:t>Affiliation</a:t>
            </a:r>
          </a:p>
        </p:txBody>
      </p:sp>
      <p:sp>
        <p:nvSpPr>
          <p:cNvPr id="6" name="Content Placeholder 5"/>
          <p:cNvSpPr>
            <a:spLocks noGrp="1"/>
          </p:cNvSpPr>
          <p:nvPr>
            <p:ph sz="half" idx="2"/>
          </p:nvPr>
        </p:nvSpPr>
        <p:spPr>
          <a:xfrm>
            <a:off x="627106" y="2937165"/>
            <a:ext cx="7178038" cy="5918077"/>
          </a:xfrm>
          <a:noFill/>
        </p:spPr>
        <p:txBody>
          <a:bodyPr lIns="0" tIns="0" rIns="0" bIns="0"/>
          <a:lstStyle/>
          <a:p>
            <a:pPr marL="0" indent="0">
              <a:buNone/>
            </a:pPr>
            <a:r>
              <a:rPr lang="en-US" sz="2400" b="1" dirty="0">
                <a:solidFill>
                  <a:schemeClr val="accent5">
                    <a:lumMod val="50000"/>
                  </a:schemeClr>
                </a:solidFill>
                <a:latin typeface="Arial" panose="020B0604020202020204" pitchFamily="34" charset="0"/>
                <a:cs typeface="Arial" panose="020B0604020202020204" pitchFamily="34" charset="0"/>
              </a:rPr>
              <a:t>Abstract</a:t>
            </a:r>
          </a:p>
        </p:txBody>
      </p:sp>
      <p:sp>
        <p:nvSpPr>
          <p:cNvPr id="7" name="Text Placeholder 6"/>
          <p:cNvSpPr>
            <a:spLocks noGrp="1"/>
          </p:cNvSpPr>
          <p:nvPr>
            <p:ph type="body" sz="quarter" idx="3"/>
          </p:nvPr>
        </p:nvSpPr>
        <p:spPr>
          <a:xfrm>
            <a:off x="627104" y="9292281"/>
            <a:ext cx="7178040" cy="10214919"/>
          </a:xfrm>
          <a:solidFill>
            <a:srgbClr val="C6E6E8"/>
          </a:solidFill>
          <a:effectLst>
            <a:outerShdw blurRad="50800" dist="38100" dir="2700000" algn="tl" rotWithShape="0">
              <a:prstClr val="black">
                <a:alpha val="40000"/>
              </a:prstClr>
            </a:outerShdw>
          </a:effectLst>
        </p:spPr>
        <p:txBody>
          <a:bodyPr anchor="t"/>
          <a:lstStyle/>
          <a:p>
            <a:r>
              <a:rPr lang="en-US" sz="2400" dirty="0">
                <a:solidFill>
                  <a:schemeClr val="accent5">
                    <a:lumMod val="50000"/>
                  </a:schemeClr>
                </a:solidFill>
                <a:latin typeface="Arial" panose="020B0604020202020204" pitchFamily="34" charset="0"/>
                <a:cs typeface="Arial" panose="020B0604020202020204" pitchFamily="34" charset="0"/>
              </a:rPr>
              <a:t>Panel 1</a:t>
            </a:r>
          </a:p>
        </p:txBody>
      </p:sp>
      <p:sp>
        <p:nvSpPr>
          <p:cNvPr id="8" name="Content Placeholder 7"/>
          <p:cNvSpPr>
            <a:spLocks noGrp="1"/>
          </p:cNvSpPr>
          <p:nvPr>
            <p:ph sz="quarter" idx="4"/>
          </p:nvPr>
        </p:nvSpPr>
        <p:spPr>
          <a:xfrm>
            <a:off x="23309169" y="18702167"/>
            <a:ext cx="7178038" cy="805034"/>
          </a:xfrm>
          <a:noFill/>
        </p:spPr>
        <p:txBody>
          <a:bodyPr lIns="0" tIns="0" rIns="0" bIns="0">
            <a:noAutofit/>
          </a:bodyPr>
          <a:lstStyle/>
          <a:p>
            <a:pPr marL="0" indent="0" algn="just" rtl="0" fontAlgn="base">
              <a:spcBef>
                <a:spcPts val="0"/>
              </a:spcBef>
              <a:buFontTx/>
              <a:buNone/>
            </a:pPr>
            <a:r>
              <a:rPr lang="en-US" sz="1200" b="1" kern="1200" dirty="0">
                <a:solidFill>
                  <a:schemeClr val="tx1"/>
                </a:solidFill>
                <a:effectLst/>
              </a:rPr>
              <a:t>This project has been funded in whole or in part with federal funds from the National Cancer Institute, National Institutes of Health, under contract HHSN261200800001E. The content of this publication does not necessarily reflect the views or policies of the Department of Health and Human Services, nor does mention of trade names, commercial products, or organizations imply endorsement by the U.S. Government.</a:t>
            </a:r>
          </a:p>
        </p:txBody>
      </p:sp>
      <p:sp>
        <p:nvSpPr>
          <p:cNvPr id="10" name="Text Placeholder 6"/>
          <p:cNvSpPr txBox="1">
            <a:spLocks/>
          </p:cNvSpPr>
          <p:nvPr/>
        </p:nvSpPr>
        <p:spPr>
          <a:xfrm>
            <a:off x="8187792" y="2937165"/>
            <a:ext cx="7178040" cy="16570036"/>
          </a:xfrm>
          <a:prstGeom prst="rect">
            <a:avLst/>
          </a:prstGeom>
          <a:solidFill>
            <a:srgbClr val="C6E6E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11" name="Text Placeholder 6"/>
          <p:cNvSpPr txBox="1">
            <a:spLocks/>
          </p:cNvSpPr>
          <p:nvPr/>
        </p:nvSpPr>
        <p:spPr>
          <a:xfrm>
            <a:off x="15748480" y="2937164"/>
            <a:ext cx="7178040" cy="16570037"/>
          </a:xfrm>
          <a:prstGeom prst="rect">
            <a:avLst/>
          </a:prstGeom>
          <a:solidFill>
            <a:srgbClr val="C6E6E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12" name="Text Placeholder 6"/>
          <p:cNvSpPr txBox="1">
            <a:spLocks/>
          </p:cNvSpPr>
          <p:nvPr/>
        </p:nvSpPr>
        <p:spPr>
          <a:xfrm>
            <a:off x="23309169" y="3025033"/>
            <a:ext cx="7178040" cy="14408726"/>
          </a:xfrm>
          <a:prstGeom prst="rect">
            <a:avLst/>
          </a:prstGeom>
          <a:solidFill>
            <a:srgbClr val="C6E6E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pic>
        <p:nvPicPr>
          <p:cNvPr id="13" name="Picture 12" descr="DHHS/NIH/NCI logos" title="A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28245" y="146655"/>
            <a:ext cx="3561354" cy="1187118"/>
          </a:xfrm>
          <a:prstGeom prst="rect">
            <a:avLst/>
          </a:prstGeom>
        </p:spPr>
      </p:pic>
      <p:pic>
        <p:nvPicPr>
          <p:cNvPr id="14" name="Picture 13" descr="FNL Text Treatment" title="A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6061" y="17850297"/>
            <a:ext cx="3031145" cy="651407"/>
          </a:xfrm>
          <a:prstGeom prst="rect">
            <a:avLst/>
          </a:prstGeom>
        </p:spPr>
      </p:pic>
      <p:sp>
        <p:nvSpPr>
          <p:cNvPr id="2" name="Title 1"/>
          <p:cNvSpPr>
            <a:spLocks noGrp="1"/>
          </p:cNvSpPr>
          <p:nvPr>
            <p:ph type="title"/>
          </p:nvPr>
        </p:nvSpPr>
        <p:spPr>
          <a:xfrm rot="20281878">
            <a:off x="1554480" y="8676859"/>
            <a:ext cx="27980640" cy="3352800"/>
          </a:xfrm>
        </p:spPr>
        <p:txBody>
          <a:bodyPr/>
          <a:lstStyle/>
          <a:p>
            <a:r>
              <a:rPr lang="en-US" dirty="0"/>
              <a:t>Poster Template</a:t>
            </a:r>
          </a:p>
        </p:txBody>
      </p:sp>
    </p:spTree>
    <p:extLst>
      <p:ext uri="{BB962C8B-B14F-4D97-AF65-F5344CB8AC3E}">
        <p14:creationId xmlns:p14="http://schemas.microsoft.com/office/powerpoint/2010/main" val="11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171</TotalTime>
  <Words>79</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Poster Template</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NCI Poster Template</dc:title>
  <dc:subject> NCI Poster Template</dc:subject>
  <dc:creator>NCI</dc:creator>
  <cp:keywords> NCI Poster Template</cp:keywords>
  <cp:lastModifiedBy>Kane, Allen (NIH/NCI) [C]</cp:lastModifiedBy>
  <cp:revision>23</cp:revision>
  <dcterms:created xsi:type="dcterms:W3CDTF">2016-01-29T19:42:56Z</dcterms:created>
  <dcterms:modified xsi:type="dcterms:W3CDTF">2017-02-16T17:12:43Z</dcterms:modified>
  <cp:category> NCI Poster Template</cp:category>
</cp:coreProperties>
</file>