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1089600" cy="20116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9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E0CC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2" autoAdjust="0"/>
    <p:restoredTop sz="86426" autoAdjust="0"/>
  </p:normalViewPr>
  <p:slideViewPr>
    <p:cSldViewPr snapToGrid="0" snapToObjects="1">
      <p:cViewPr varScale="1">
        <p:scale>
          <a:sx n="39" d="100"/>
          <a:sy n="39" d="100"/>
        </p:scale>
        <p:origin x="63" y="124"/>
      </p:cViewPr>
      <p:guideLst>
        <p:guide orient="horz" pos="6336"/>
        <p:guide pos="979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249248"/>
            <a:ext cx="26426160" cy="4312073"/>
          </a:xfrm>
        </p:spPr>
        <p:txBody>
          <a:bodyPr/>
          <a:lstStyle/>
          <a:p>
            <a:r>
              <a:rPr lang="en-US"/>
              <a:t>Click to edit Master title style</a:t>
            </a:r>
          </a:p>
        </p:txBody>
      </p:sp>
      <p:sp>
        <p:nvSpPr>
          <p:cNvPr id="3" name="Subtitle 2"/>
          <p:cNvSpPr>
            <a:spLocks noGrp="1"/>
          </p:cNvSpPr>
          <p:nvPr>
            <p:ph type="subTitle" idx="1"/>
          </p:nvPr>
        </p:nvSpPr>
        <p:spPr>
          <a:xfrm>
            <a:off x="4663440" y="11399520"/>
            <a:ext cx="21762720" cy="514096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141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6535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39106" y="2360933"/>
            <a:ext cx="23781385" cy="50352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84154" y="2360933"/>
            <a:ext cx="70836790" cy="50352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644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4992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12926908"/>
            <a:ext cx="26426160" cy="399542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2455864" y="8526359"/>
            <a:ext cx="26426160" cy="4400549"/>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3980-108E-454E-993F-3B2A44692302}"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5580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84156" y="13769765"/>
            <a:ext cx="47309086"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111400" y="13769765"/>
            <a:ext cx="47309089"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9940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805605"/>
            <a:ext cx="27980640"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4502998"/>
            <a:ext cx="13736639"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4" name="Content Placeholder 3"/>
          <p:cNvSpPr>
            <a:spLocks noGrp="1"/>
          </p:cNvSpPr>
          <p:nvPr>
            <p:ph sz="half" idx="2"/>
          </p:nvPr>
        </p:nvSpPr>
        <p:spPr>
          <a:xfrm>
            <a:off x="1554480" y="6379633"/>
            <a:ext cx="13736639"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4502998"/>
            <a:ext cx="13742035"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793087" y="6379633"/>
            <a:ext cx="13742035"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D3980-108E-454E-993F-3B2A44692302}"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40872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D3980-108E-454E-993F-3B2A44692302}"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1762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3980-108E-454E-993F-3B2A44692302}"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3324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2" y="800947"/>
            <a:ext cx="10228264" cy="340868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155170" y="800948"/>
            <a:ext cx="17379950" cy="17169131"/>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2" y="4209628"/>
            <a:ext cx="10228264" cy="13760451"/>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540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14081760"/>
            <a:ext cx="18653760" cy="166243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093779" y="1797473"/>
            <a:ext cx="18653760" cy="1207008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6093779" y="15744191"/>
            <a:ext cx="18653760" cy="2360929"/>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2214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0" y="805605"/>
            <a:ext cx="27980640" cy="3352800"/>
          </a:xfrm>
          <a:prstGeom prst="rect">
            <a:avLst/>
          </a:prstGeom>
        </p:spPr>
        <p:txBody>
          <a:bodyPr vert="horz" lIns="292608" tIns="146304" rIns="292608" bIns="146304" rtlCol="0" anchor="ctr">
            <a:normAutofit/>
          </a:bodyPr>
          <a:lstStyle/>
          <a:p>
            <a:r>
              <a:rPr lang="en-US"/>
              <a:t>Click to edit Master title style</a:t>
            </a:r>
          </a:p>
        </p:txBody>
      </p:sp>
      <p:sp>
        <p:nvSpPr>
          <p:cNvPr id="3" name="Text Placeholder 2"/>
          <p:cNvSpPr>
            <a:spLocks noGrp="1"/>
          </p:cNvSpPr>
          <p:nvPr>
            <p:ph type="body" idx="1"/>
          </p:nvPr>
        </p:nvSpPr>
        <p:spPr>
          <a:xfrm>
            <a:off x="1554480" y="4693922"/>
            <a:ext cx="27980640" cy="13276158"/>
          </a:xfrm>
          <a:prstGeom prst="rect">
            <a:avLst/>
          </a:prstGeom>
        </p:spPr>
        <p:txBody>
          <a:bodyPr vert="horz" lIns="292608" tIns="146304" rIns="292608" bIns="14630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0" y="18645295"/>
            <a:ext cx="7254240" cy="1071033"/>
          </a:xfrm>
          <a:prstGeom prst="rect">
            <a:avLst/>
          </a:prstGeom>
        </p:spPr>
        <p:txBody>
          <a:bodyPr vert="horz" lIns="292608" tIns="146304" rIns="292608" bIns="146304" rtlCol="0" anchor="ctr"/>
          <a:lstStyle>
            <a:lvl1pPr algn="l">
              <a:defRPr sz="3800">
                <a:solidFill>
                  <a:schemeClr val="tx1">
                    <a:tint val="75000"/>
                  </a:schemeClr>
                </a:solidFill>
              </a:defRPr>
            </a:lvl1pPr>
          </a:lstStyle>
          <a:p>
            <a:fld id="{27CD3980-108E-454E-993F-3B2A44692302}" type="datetimeFigureOut">
              <a:rPr lang="en-US" smtClean="0"/>
              <a:t>2/16/17</a:t>
            </a:fld>
            <a:endParaRPr lang="en-US"/>
          </a:p>
        </p:txBody>
      </p:sp>
      <p:sp>
        <p:nvSpPr>
          <p:cNvPr id="5" name="Footer Placeholder 4"/>
          <p:cNvSpPr>
            <a:spLocks noGrp="1"/>
          </p:cNvSpPr>
          <p:nvPr>
            <p:ph type="ftr" sz="quarter" idx="3"/>
          </p:nvPr>
        </p:nvSpPr>
        <p:spPr>
          <a:xfrm>
            <a:off x="10622280" y="18645295"/>
            <a:ext cx="9845040" cy="1071033"/>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280880" y="18645295"/>
            <a:ext cx="7254240" cy="1071033"/>
          </a:xfrm>
          <a:prstGeom prst="rect">
            <a:avLst/>
          </a:prstGeom>
        </p:spPr>
        <p:txBody>
          <a:bodyPr vert="horz" lIns="292608" tIns="146304" rIns="292608" bIns="146304" rtlCol="0" anchor="ctr"/>
          <a:lstStyle>
            <a:lvl1pPr algn="r">
              <a:defRPr sz="3800">
                <a:solidFill>
                  <a:schemeClr val="tx1">
                    <a:tint val="75000"/>
                  </a:schemeClr>
                </a:solidFill>
              </a:defRPr>
            </a:lvl1pPr>
          </a:lstStyle>
          <a:p>
            <a:fld id="{107D7BF8-478D-412F-AF3B-E1D228878F99}" type="slidenum">
              <a:rPr lang="en-US" smtClean="0"/>
              <a:t>‹#›</a:t>
            </a:fld>
            <a:endParaRPr lang="en-US"/>
          </a:p>
        </p:txBody>
      </p:sp>
    </p:spTree>
    <p:extLst>
      <p:ext uri="{BB962C8B-B14F-4D97-AF65-F5344CB8AC3E}">
        <p14:creationId xmlns:p14="http://schemas.microsoft.com/office/powerpoint/2010/main" val="21172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08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2926080" rtl="0" eaLnBrk="1" latinLnBrk="0" hangingPunct="1">
        <a:spcBef>
          <a:spcPct val="20000"/>
        </a:spcBef>
        <a:buFont typeface="Arial" panose="020B0604020202020204" pitchFamily="34" charset="0"/>
        <a:buChar char="•"/>
        <a:defRPr sz="102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651820" y="21236"/>
            <a:ext cx="29835389" cy="2502244"/>
          </a:xfrm>
          <a:noFill/>
        </p:spPr>
        <p:txBody>
          <a:bodyPr lIns="0" tIns="0" rIns="0" bIns="0" anchor="ctr">
            <a:noAutofit/>
          </a:bodyPr>
          <a:lstStyle/>
          <a:p>
            <a:pPr algn="ctr"/>
            <a:r>
              <a:rPr lang="en-US" sz="5000" b="1" dirty="0">
                <a:solidFill>
                  <a:srgbClr val="993300"/>
                </a:solidFill>
                <a:latin typeface="Arial" panose="020B0604020202020204" pitchFamily="34" charset="0"/>
                <a:cs typeface="Arial" panose="020B0604020202020204" pitchFamily="34" charset="0"/>
              </a:rPr>
              <a:t>Poster Title</a:t>
            </a:r>
          </a:p>
          <a:p>
            <a:pPr algn="ctr">
              <a:spcBef>
                <a:spcPts val="1200"/>
              </a:spcBef>
            </a:pPr>
            <a:r>
              <a:rPr lang="en-US" sz="3600" dirty="0">
                <a:latin typeface="Arial" panose="020B0604020202020204" pitchFamily="34" charset="0"/>
                <a:cs typeface="Arial" panose="020B0604020202020204" pitchFamily="34" charset="0"/>
              </a:rPr>
              <a:t>Author</a:t>
            </a:r>
          </a:p>
          <a:p>
            <a:pPr algn="ctr">
              <a:spcBef>
                <a:spcPts val="0"/>
              </a:spcBef>
            </a:pPr>
            <a:r>
              <a:rPr lang="en-US" sz="3500" b="0" dirty="0">
                <a:solidFill>
                  <a:schemeClr val="tx1"/>
                </a:solidFill>
                <a:latin typeface="Arial" panose="020B0604020202020204" pitchFamily="34" charset="0"/>
                <a:cs typeface="Arial" panose="020B0604020202020204" pitchFamily="34" charset="0"/>
              </a:rPr>
              <a:t>Affiliation</a:t>
            </a:r>
          </a:p>
        </p:txBody>
      </p:sp>
      <p:sp>
        <p:nvSpPr>
          <p:cNvPr id="6" name="Content Placeholder 5"/>
          <p:cNvSpPr>
            <a:spLocks noGrp="1"/>
          </p:cNvSpPr>
          <p:nvPr>
            <p:ph sz="half" idx="2"/>
          </p:nvPr>
        </p:nvSpPr>
        <p:spPr>
          <a:xfrm>
            <a:off x="627106" y="2937165"/>
            <a:ext cx="7178038" cy="5874326"/>
          </a:xfrm>
          <a:noFill/>
        </p:spPr>
        <p:txBody>
          <a:bodyPr lIns="0" tIns="0" rIns="0" bIns="0"/>
          <a:lstStyle/>
          <a:p>
            <a:pPr marL="0" indent="0">
              <a:buNone/>
            </a:pPr>
            <a:r>
              <a:rPr lang="en-US" sz="2400" b="1" dirty="0">
                <a:solidFill>
                  <a:srgbClr val="993300"/>
                </a:solidFill>
                <a:latin typeface="Arial" panose="020B0604020202020204" pitchFamily="34" charset="0"/>
                <a:cs typeface="Arial" panose="020B0604020202020204" pitchFamily="34" charset="0"/>
              </a:rPr>
              <a:t>Abstract</a:t>
            </a:r>
          </a:p>
        </p:txBody>
      </p:sp>
      <p:sp>
        <p:nvSpPr>
          <p:cNvPr id="7" name="Text Placeholder 6"/>
          <p:cNvSpPr>
            <a:spLocks noGrp="1"/>
          </p:cNvSpPr>
          <p:nvPr>
            <p:ph type="body" sz="quarter" idx="3"/>
          </p:nvPr>
        </p:nvSpPr>
        <p:spPr>
          <a:xfrm>
            <a:off x="627104" y="9292281"/>
            <a:ext cx="7178040" cy="10214919"/>
          </a:xfrm>
          <a:solidFill>
            <a:schemeClr val="bg1">
              <a:lumMod val="85000"/>
            </a:schemeClr>
          </a:solidFill>
          <a:effectLst>
            <a:outerShdw blurRad="50800" dist="38100" dir="2700000" algn="tl" rotWithShape="0">
              <a:prstClr val="black">
                <a:alpha val="40000"/>
              </a:prstClr>
            </a:outerShdw>
          </a:effectLst>
        </p:spPr>
        <p:txBody>
          <a:bodyPr anchor="t"/>
          <a:lstStyle/>
          <a:p>
            <a:r>
              <a:rPr lang="en-US" sz="2400" dirty="0">
                <a:solidFill>
                  <a:srgbClr val="993300"/>
                </a:solidFill>
                <a:latin typeface="Arial" panose="020B0604020202020204" pitchFamily="34" charset="0"/>
                <a:cs typeface="Arial" panose="020B0604020202020204" pitchFamily="34" charset="0"/>
              </a:rPr>
              <a:t>Panel 1</a:t>
            </a:r>
          </a:p>
        </p:txBody>
      </p:sp>
      <p:sp>
        <p:nvSpPr>
          <p:cNvPr id="8" name="Content Placeholder 7"/>
          <p:cNvSpPr>
            <a:spLocks noGrp="1"/>
          </p:cNvSpPr>
          <p:nvPr>
            <p:ph sz="quarter" idx="4"/>
          </p:nvPr>
        </p:nvSpPr>
        <p:spPr>
          <a:xfrm>
            <a:off x="23309168" y="18570825"/>
            <a:ext cx="7178038" cy="923164"/>
          </a:xfrm>
          <a:noFill/>
        </p:spPr>
        <p:txBody>
          <a:bodyPr lIns="0" tIns="0" rIns="0" bIns="0">
            <a:noAutofit/>
          </a:bodyPr>
          <a:lstStyle/>
          <a:p>
            <a:pPr marL="0" indent="0" algn="just" rtl="0" fontAlgn="base">
              <a:spcBef>
                <a:spcPts val="0"/>
              </a:spcBef>
              <a:buFontTx/>
              <a:buNone/>
            </a:pPr>
            <a:r>
              <a:rPr lang="en-US" sz="1200" b="1" kern="1200" dirty="0">
                <a:solidFill>
                  <a:schemeClr val="tx1"/>
                </a:solidFill>
                <a:effectLst/>
              </a:rPr>
              <a:t>This project has been funded in whole or in part with federal funds from the National Cancer Institute, National Institutes of Health, under contract HHSN261200800001E. The content of this publication does not necessarily reflect the views or policies of the Department of Health and Human Services, nor does mention of trade names, commercial products, or organizations imply endorsement by the U.S. Government.</a:t>
            </a:r>
          </a:p>
        </p:txBody>
      </p:sp>
      <p:sp>
        <p:nvSpPr>
          <p:cNvPr id="22" name="Text Placeholder 6"/>
          <p:cNvSpPr txBox="1">
            <a:spLocks/>
          </p:cNvSpPr>
          <p:nvPr/>
        </p:nvSpPr>
        <p:spPr>
          <a:xfrm>
            <a:off x="8187792" y="2937165"/>
            <a:ext cx="7178040" cy="16570036"/>
          </a:xfrm>
          <a:prstGeom prst="rect">
            <a:avLst/>
          </a:prstGeom>
          <a:solidFill>
            <a:schemeClr val="bg1">
              <a:lumMod val="85000"/>
            </a:schemeClr>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3" name="Text Placeholder 6"/>
          <p:cNvSpPr txBox="1">
            <a:spLocks/>
          </p:cNvSpPr>
          <p:nvPr/>
        </p:nvSpPr>
        <p:spPr>
          <a:xfrm>
            <a:off x="15748480" y="2937164"/>
            <a:ext cx="7178040" cy="16570037"/>
          </a:xfrm>
          <a:prstGeom prst="rect">
            <a:avLst/>
          </a:prstGeom>
          <a:solidFill>
            <a:schemeClr val="bg1">
              <a:lumMod val="85000"/>
            </a:schemeClr>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4" name="Text Placeholder 6"/>
          <p:cNvSpPr txBox="1">
            <a:spLocks/>
          </p:cNvSpPr>
          <p:nvPr/>
        </p:nvSpPr>
        <p:spPr>
          <a:xfrm>
            <a:off x="23309169" y="3025032"/>
            <a:ext cx="7178040" cy="14356086"/>
          </a:xfrm>
          <a:prstGeom prst="rect">
            <a:avLst/>
          </a:prstGeom>
          <a:solidFill>
            <a:schemeClr val="bg1">
              <a:lumMod val="85000"/>
            </a:schemeClr>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pic>
        <p:nvPicPr>
          <p:cNvPr id="9" name="Picture 8" descr="DHHS/NIH/NCI logos" title="A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28247" y="146655"/>
            <a:ext cx="3561353" cy="1187117"/>
          </a:xfrm>
          <a:prstGeom prst="rect">
            <a:avLst/>
          </a:prstGeom>
        </p:spPr>
      </p:pic>
      <p:pic>
        <p:nvPicPr>
          <p:cNvPr id="10" name="Picture 9" descr="FNL Text Treatment" title="A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56061" y="17778105"/>
            <a:ext cx="3031145" cy="651407"/>
          </a:xfrm>
          <a:prstGeom prst="rect">
            <a:avLst/>
          </a:prstGeom>
        </p:spPr>
      </p:pic>
      <p:sp>
        <p:nvSpPr>
          <p:cNvPr id="2" name="Title 1"/>
          <p:cNvSpPr>
            <a:spLocks noGrp="1"/>
          </p:cNvSpPr>
          <p:nvPr>
            <p:ph type="title"/>
          </p:nvPr>
        </p:nvSpPr>
        <p:spPr>
          <a:xfrm rot="20014571">
            <a:off x="1758160" y="8275898"/>
            <a:ext cx="27980640" cy="3352800"/>
          </a:xfrm>
        </p:spPr>
        <p:txBody>
          <a:bodyPr/>
          <a:lstStyle/>
          <a:p>
            <a:r>
              <a:rPr lang="en-US" dirty="0"/>
              <a:t>Poster Template</a:t>
            </a:r>
          </a:p>
        </p:txBody>
      </p:sp>
    </p:spTree>
    <p:extLst>
      <p:ext uri="{BB962C8B-B14F-4D97-AF65-F5344CB8AC3E}">
        <p14:creationId xmlns:p14="http://schemas.microsoft.com/office/powerpoint/2010/main" val="1124754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85000"/>
          </a:schemeClr>
        </a:solidFill>
      </a:spPr>
      <a:bodyPr vert="horz" lIns="292608" tIns="146304" rIns="292608" bIns="146304" rtlCol="0">
        <a:normAutofit/>
      </a:bodyPr>
      <a:lstStyle>
        <a:defPPr marL="0" indent="0">
          <a:buFont typeface="Arial" panose="020B0604020202020204" pitchFamily="34" charset="0"/>
          <a:buNone/>
          <a:defRPr sz="2400" b="1" smtClean="0">
            <a:latin typeface="Arial" panose="020B0604020202020204" pitchFamily="34" charset="0"/>
            <a:cs typeface="Arial" panose="020B0604020202020204"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158</TotalTime>
  <Words>79</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Poster Template</vt:lpstr>
    </vt:vector>
  </TitlesOfParts>
  <Company>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Poster Template</dc:title>
  <dc:subject>NCI Poster Template</dc:subject>
  <dc:creator>NCI</dc:creator>
  <cp:keywords>NCI Poster Template</cp:keywords>
  <cp:lastModifiedBy>Kane, Allen (NIH/NCI) [C]</cp:lastModifiedBy>
  <cp:revision>24</cp:revision>
  <dcterms:created xsi:type="dcterms:W3CDTF">2016-01-29T19:42:56Z</dcterms:created>
  <dcterms:modified xsi:type="dcterms:W3CDTF">2017-02-16T17:00:51Z</dcterms:modified>
  <cp:category>NCI Poster Template</cp:category>
</cp:coreProperties>
</file>