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0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3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6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0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8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17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84254-2073-4347-929A-A3B3773FD813}" type="datetimeFigureOut">
              <a:rPr lang="en-US" smtClean="0"/>
              <a:t>1/28/16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D3FD2-D2B8-8C49-B3BA-D3F703AE0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0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22243" y="110435"/>
            <a:ext cx="3674281" cy="64887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WS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836323" y="110436"/>
            <a:ext cx="2046620" cy="64887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Batch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994492" y="110435"/>
            <a:ext cx="717306" cy="26645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DTO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0113" y="1491556"/>
            <a:ext cx="800133" cy="521803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Domain Model</a:t>
            </a:r>
            <a:endParaRPr lang="en-US" sz="1200" dirty="0"/>
          </a:p>
        </p:txBody>
      </p:sp>
      <p:cxnSp>
        <p:nvCxnSpPr>
          <p:cNvPr id="17" name="Elbow Connector 16"/>
          <p:cNvCxnSpPr>
            <a:stCxn id="4" idx="2"/>
            <a:endCxn id="14" idx="0"/>
          </p:cNvCxnSpPr>
          <p:nvPr/>
        </p:nvCxnSpPr>
        <p:spPr>
          <a:xfrm rot="16200000" flipH="1">
            <a:off x="4041807" y="376883"/>
            <a:ext cx="455598" cy="1220444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5" idx="2"/>
            <a:endCxn id="14" idx="0"/>
          </p:cNvCxnSpPr>
          <p:nvPr/>
        </p:nvCxnSpPr>
        <p:spPr>
          <a:xfrm rot="5400000">
            <a:off x="5641932" y="-2797"/>
            <a:ext cx="455598" cy="197980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8" idx="2"/>
            <a:endCxn id="22" idx="0"/>
          </p:cNvCxnSpPr>
          <p:nvPr/>
        </p:nvCxnSpPr>
        <p:spPr>
          <a:xfrm rot="5400000">
            <a:off x="4644090" y="3010691"/>
            <a:ext cx="471807" cy="33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1" idx="2"/>
            <a:endCxn id="25" idx="0"/>
          </p:cNvCxnSpPr>
          <p:nvPr/>
        </p:nvCxnSpPr>
        <p:spPr>
          <a:xfrm rot="5400000">
            <a:off x="4009997" y="4279377"/>
            <a:ext cx="342730" cy="1397595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21" idx="2"/>
            <a:endCxn id="29" idx="0"/>
          </p:cNvCxnSpPr>
          <p:nvPr/>
        </p:nvCxnSpPr>
        <p:spPr>
          <a:xfrm rot="16200000" flipH="1">
            <a:off x="5557719" y="4129248"/>
            <a:ext cx="342730" cy="169785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822242" y="1214904"/>
            <a:ext cx="6115832" cy="1560049"/>
            <a:chOff x="1822241" y="1214904"/>
            <a:chExt cx="7082445" cy="1560049"/>
          </a:xfrm>
        </p:grpSpPr>
        <p:grpSp>
          <p:nvGrpSpPr>
            <p:cNvPr id="15" name="Group 14"/>
            <p:cNvGrpSpPr/>
            <p:nvPr/>
          </p:nvGrpSpPr>
          <p:grpSpPr>
            <a:xfrm>
              <a:off x="1822241" y="1214904"/>
              <a:ext cx="7082445" cy="1560049"/>
              <a:chOff x="3754923" y="2774953"/>
              <a:chExt cx="5025519" cy="156004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754923" y="3051605"/>
                <a:ext cx="5025519" cy="128339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Business Services (Service Orchestration)</a:t>
                </a:r>
                <a:endParaRPr lang="en-US" dirty="0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3865363" y="2774953"/>
                <a:ext cx="4804095" cy="2429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</a:t>
                </a:r>
                <a:endParaRPr lang="en-US" sz="1400" dirty="0"/>
              </a:p>
            </p:txBody>
          </p:sp>
        </p:grpSp>
        <p:sp>
          <p:nvSpPr>
            <p:cNvPr id="2" name="Snip Single Corner Rectangle 1"/>
            <p:cNvSpPr/>
            <p:nvPr/>
          </p:nvSpPr>
          <p:spPr>
            <a:xfrm>
              <a:off x="2871418" y="1960418"/>
              <a:ext cx="1946486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DM Bus 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Snip Single Corner Rectangle 33"/>
            <p:cNvSpPr/>
            <p:nvPr/>
          </p:nvSpPr>
          <p:spPr>
            <a:xfrm>
              <a:off x="5896034" y="1946609"/>
              <a:ext cx="1876109" cy="732240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Bus 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22243" y="3246760"/>
            <a:ext cx="6115831" cy="1560049"/>
            <a:chOff x="1822242" y="3246760"/>
            <a:chExt cx="7082445" cy="1560049"/>
          </a:xfrm>
        </p:grpSpPr>
        <p:grpSp>
          <p:nvGrpSpPr>
            <p:cNvPr id="20" name="Group 19"/>
            <p:cNvGrpSpPr/>
            <p:nvPr/>
          </p:nvGrpSpPr>
          <p:grpSpPr>
            <a:xfrm>
              <a:off x="1822242" y="3246760"/>
              <a:ext cx="7082445" cy="1560049"/>
              <a:chOff x="3754923" y="2774953"/>
              <a:chExt cx="5025519" cy="1560049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3754923" y="3051605"/>
                <a:ext cx="5025519" cy="128339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Application Services</a:t>
                </a:r>
                <a:endParaRPr lang="en-US" dirty="0"/>
              </a:p>
            </p:txBody>
          </p:sp>
          <p:sp>
            <p:nvSpPr>
              <p:cNvPr id="22" name="Rounded Rectangle 21"/>
              <p:cNvSpPr/>
              <p:nvPr/>
            </p:nvSpPr>
            <p:spPr>
              <a:xfrm>
                <a:off x="3865363" y="2774953"/>
                <a:ext cx="4804095" cy="2429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</a:t>
                </a:r>
                <a:endParaRPr lang="en-US" sz="1400" dirty="0"/>
              </a:p>
            </p:txBody>
          </p:sp>
        </p:grpSp>
        <p:sp>
          <p:nvSpPr>
            <p:cNvPr id="36" name="Snip Single Corner Rectangle 35"/>
            <p:cNvSpPr/>
            <p:nvPr/>
          </p:nvSpPr>
          <p:spPr>
            <a:xfrm>
              <a:off x="2050575" y="3948981"/>
              <a:ext cx="1704349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DM 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Snip Single Corner Rectangle 36"/>
            <p:cNvSpPr/>
            <p:nvPr/>
          </p:nvSpPr>
          <p:spPr>
            <a:xfrm>
              <a:off x="4251899" y="3948981"/>
              <a:ext cx="2218853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Data Transfer 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Snip Single Corner Rectangle 37"/>
            <p:cNvSpPr/>
            <p:nvPr/>
          </p:nvSpPr>
          <p:spPr>
            <a:xfrm>
              <a:off x="6919968" y="3948981"/>
              <a:ext cx="1704349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Service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822243" y="5149539"/>
            <a:ext cx="3321000" cy="1560049"/>
            <a:chOff x="1822242" y="5149539"/>
            <a:chExt cx="3340779" cy="1560049"/>
          </a:xfrm>
        </p:grpSpPr>
        <p:grpSp>
          <p:nvGrpSpPr>
            <p:cNvPr id="23" name="Group 22"/>
            <p:cNvGrpSpPr/>
            <p:nvPr/>
          </p:nvGrpSpPr>
          <p:grpSpPr>
            <a:xfrm>
              <a:off x="1822242" y="5149539"/>
              <a:ext cx="3340779" cy="1560049"/>
              <a:chOff x="3754923" y="2774953"/>
              <a:chExt cx="5025519" cy="1560049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3754923" y="3051605"/>
                <a:ext cx="5025519" cy="128339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Integration</a:t>
                </a:r>
                <a:endParaRPr lang="en-US" dirty="0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865363" y="2774953"/>
                <a:ext cx="4804095" cy="2429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</a:t>
                </a:r>
                <a:endParaRPr lang="en-US" sz="1400" dirty="0"/>
              </a:p>
            </p:txBody>
          </p:sp>
        </p:grpSp>
        <p:sp>
          <p:nvSpPr>
            <p:cNvPr id="39" name="Snip Single Corner Rectangle 38"/>
            <p:cNvSpPr/>
            <p:nvPr/>
          </p:nvSpPr>
          <p:spPr>
            <a:xfrm>
              <a:off x="1977885" y="5854710"/>
              <a:ext cx="893533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DM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(IRODS)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Snip Single Corner Rectangle 40"/>
            <p:cNvSpPr/>
            <p:nvPr/>
          </p:nvSpPr>
          <p:spPr>
            <a:xfrm>
              <a:off x="3045684" y="5854710"/>
              <a:ext cx="893533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DT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(Globus)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Snip Single Corner Rectangle 41"/>
            <p:cNvSpPr/>
            <p:nvPr/>
          </p:nvSpPr>
          <p:spPr>
            <a:xfrm>
              <a:off x="4099081" y="5841438"/>
              <a:ext cx="893533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LDAP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218239" y="5149539"/>
            <a:ext cx="2719835" cy="1560049"/>
            <a:chOff x="5441661" y="5149539"/>
            <a:chExt cx="3463026" cy="1560049"/>
          </a:xfrm>
        </p:grpSpPr>
        <p:grpSp>
          <p:nvGrpSpPr>
            <p:cNvPr id="27" name="Group 26"/>
            <p:cNvGrpSpPr/>
            <p:nvPr/>
          </p:nvGrpSpPr>
          <p:grpSpPr>
            <a:xfrm>
              <a:off x="5441661" y="5149539"/>
              <a:ext cx="3463026" cy="1560049"/>
              <a:chOff x="3754923" y="2774953"/>
              <a:chExt cx="5025519" cy="1560049"/>
            </a:xfrm>
          </p:grpSpPr>
          <p:sp>
            <p:nvSpPr>
              <p:cNvPr id="28" name="Rounded Rectangle 27"/>
              <p:cNvSpPr/>
              <p:nvPr/>
            </p:nvSpPr>
            <p:spPr>
              <a:xfrm>
                <a:off x="3754923" y="3051605"/>
                <a:ext cx="5025519" cy="1283397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 smtClean="0"/>
                  <a:t>DAO</a:t>
                </a:r>
                <a:endParaRPr lang="en-US" dirty="0"/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3865363" y="2774953"/>
                <a:ext cx="4804095" cy="242941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/>
                  <a:t>API</a:t>
                </a:r>
                <a:endParaRPr lang="en-US" sz="1400" dirty="0"/>
              </a:p>
            </p:txBody>
          </p:sp>
        </p:grpSp>
        <p:sp>
          <p:nvSpPr>
            <p:cNvPr id="43" name="Snip Single Corner Rectangle 42"/>
            <p:cNvSpPr/>
            <p:nvPr/>
          </p:nvSpPr>
          <p:spPr>
            <a:xfrm>
              <a:off x="6385641" y="5854710"/>
              <a:ext cx="1552432" cy="717897"/>
            </a:xfrm>
            <a:prstGeom prst="snip1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User </a:t>
              </a:r>
            </a:p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(</a:t>
              </a:r>
              <a:r>
                <a:rPr lang="en-US" sz="1400" dirty="0" err="1" smtClean="0">
                  <a:solidFill>
                    <a:schemeClr val="tx1"/>
                  </a:solidFill>
                </a:rPr>
                <a:t>PostgreSQL</a:t>
              </a:r>
              <a:r>
                <a:rPr lang="en-US" sz="1400" dirty="0" smtClean="0">
                  <a:solidFill>
                    <a:schemeClr val="tx1"/>
                  </a:solidFill>
                </a:rPr>
                <a:t>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ounded Rectangle 43"/>
          <p:cNvSpPr/>
          <p:nvPr/>
        </p:nvSpPr>
        <p:spPr>
          <a:xfrm>
            <a:off x="8160313" y="110434"/>
            <a:ext cx="800133" cy="659915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Common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8999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</Words>
  <Application>Microsoft Macintosh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n/a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Eran Rosenberg</dc:creator>
  <cp:lastModifiedBy>Eran Rosenberg</cp:lastModifiedBy>
  <cp:revision>9</cp:revision>
  <dcterms:created xsi:type="dcterms:W3CDTF">2016-01-28T22:33:59Z</dcterms:created>
  <dcterms:modified xsi:type="dcterms:W3CDTF">2016-01-29T02:38:11Z</dcterms:modified>
</cp:coreProperties>
</file>