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64" r:id="rId2"/>
  </p:sldIdLst>
  <p:sldSz cx="9144000" cy="6858000" type="screen4x3"/>
  <p:notesSz cx="7010400" cy="916305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265">
          <p15:clr>
            <a:srgbClr val="A4A3A4"/>
          </p15:clr>
        </p15:guide>
        <p15:guide id="2" pos="17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6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4822E"/>
    <a:srgbClr val="E800C7"/>
    <a:srgbClr val="1186C8"/>
    <a:srgbClr val="374600"/>
    <a:srgbClr val="2E9FDF"/>
    <a:srgbClr val="86AA00"/>
    <a:srgbClr val="FA8900"/>
    <a:srgbClr val="E87F00"/>
    <a:srgbClr val="E7B800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84" autoAdjust="0"/>
    <p:restoredTop sz="83488" autoAdjust="0"/>
  </p:normalViewPr>
  <p:slideViewPr>
    <p:cSldViewPr snapToGrid="0">
      <p:cViewPr>
        <p:scale>
          <a:sx n="75" d="100"/>
          <a:sy n="75" d="100"/>
        </p:scale>
        <p:origin x="-2166" y="-366"/>
      </p:cViewPr>
      <p:guideLst>
        <p:guide orient="horz" pos="1265"/>
        <p:guide pos="1756"/>
      </p:guideLst>
    </p:cSldViewPr>
  </p:slideViewPr>
  <p:outlineViewPr>
    <p:cViewPr>
      <p:scale>
        <a:sx n="50" d="100"/>
        <a:sy n="50" d="100"/>
      </p:scale>
      <p:origin x="0" y="641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12384"/>
    </p:cViewPr>
  </p:sorterViewPr>
  <p:notesViewPr>
    <p:cSldViewPr snapToGrid="0">
      <p:cViewPr varScale="1">
        <p:scale>
          <a:sx n="69" d="100"/>
          <a:sy n="69" d="100"/>
        </p:scale>
        <p:origin x="-3234" y="-120"/>
      </p:cViewPr>
      <p:guideLst>
        <p:guide orient="horz" pos="2886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464AD-05EA-48DF-8D3C-8C95E1A0EB61}" type="datetimeFigureOut">
              <a:rPr lang="en-US" smtClean="0"/>
              <a:pPr/>
              <a:t>5/20/2018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03307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03307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50D77-BE29-4F6E-9E97-D5DE771DDA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96171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3F727-A02B-4696-AF70-5E10A4107E37}" type="datetimeFigureOut">
              <a:rPr lang="en-US" smtClean="0"/>
              <a:pPr/>
              <a:t>5/20/2018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14438" y="687388"/>
            <a:ext cx="4581525" cy="3435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52449"/>
            <a:ext cx="5608320" cy="412337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03307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03307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7AFB2-63FE-4D27-8529-EF9C55DBAE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58946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7AFB2-63FE-4D27-8529-EF9C55DBAEBB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58" name="Group 157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59" name="Group 158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68" name="Straight Connector 267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0" name="Group 269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1" name="Straight Connector 3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1" name="Group 270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9" name="Straight Connector 2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2" name="Group 271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3" name="Group 272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4" name="Group 273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Group 274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6" name="Group 275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7" name="Group 276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7" name="Straight Connector 28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8" name="Group 277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5" name="Straight Connector 28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" name="Group 278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3" name="Straight Connector 28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Group 279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1" name="Straight Connector 28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0" name="Group 159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33" name="Straight Connector 232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4" name="Group 233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6" name="Straight Connector 26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5" name="Group 234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4" name="Straight Connector 26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1" name="Group 240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2" name="Straight Connector 25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2" name="Group 241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0" name="Straight Connector 24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8" name="Straight Connector 24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6" name="Straight Connector 24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5" name="Straight Connector 244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oup 160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9" name="Group 198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1" name="Straight Connector 23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0" name="Group 199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9" name="Straight Connector 22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Group 200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Group 201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Group 204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6" name="Group 205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7" name="Straight Connector 21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Group 206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5" name="Straight Connector 21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oup 207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3" name="Straight Connector 21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208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1" name="Straight Connector 21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0" name="Straight Connector 209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Group 161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63" name="Straight Connector 162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5" name="Group 164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6" name="Straight Connector 19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4" name="Straight Connector 19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166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9" name="Group 168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0" name="Group 169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1" name="Group 170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2" name="Straight Connector 18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3" name="Group 172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0" name="Straight Connector 17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8" name="Straight Connector 17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6" name="Straight Connector 17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1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959111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No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1134598"/>
            <a:ext cx="2640628" cy="52646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1" name="Content Placeholder 2"/>
          <p:cNvSpPr>
            <a:spLocks noGrp="1"/>
          </p:cNvSpPr>
          <p:nvPr>
            <p:ph idx="11"/>
          </p:nvPr>
        </p:nvSpPr>
        <p:spPr>
          <a:xfrm>
            <a:off x="3256668" y="1134598"/>
            <a:ext cx="2640628" cy="52646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3" name="Content Placeholder 2"/>
          <p:cNvSpPr>
            <a:spLocks noGrp="1"/>
          </p:cNvSpPr>
          <p:nvPr>
            <p:ph idx="12"/>
          </p:nvPr>
        </p:nvSpPr>
        <p:spPr>
          <a:xfrm>
            <a:off x="6043787" y="1134598"/>
            <a:ext cx="2640628" cy="52646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54" name="Group 153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55" name="Group 154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64" name="Straight Connector 263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6" name="Group 265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7" name="Group 266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8" name="Group 267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9" name="Group 268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0" name="Group 269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1" name="Group 270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7" name="Straight Connector 28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2" name="Group 271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5" name="Straight Connector 28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3" name="Group 272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3" name="Straight Connector 28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4" name="Group 273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1" name="Straight Connector 28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Group 274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79" name="Straight Connector 27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6" name="Group 275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77" name="Straight Connector 27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6" name="Group 155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29" name="Straight Connector 228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0" name="Group 229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1" name="Group 230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2" name="Group 231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4" name="Group 233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5" name="Group 234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2" name="Straight Connector 25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0" name="Straight Connector 24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8" name="Straight Connector 24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6" name="Straight Connector 24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4" name="Straight Connector 24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2" name="Straight Connector 24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1" name="Straight Connector 240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Group 156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5" name="Group 194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Group 195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7" name="Group 196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8" name="Group 197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9" name="Group 198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0" name="Group 199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7" name="Straight Connector 21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Group 200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5" name="Straight Connector 21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Group 201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3" name="Straight Connector 21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1" name="Straight Connector 21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09" name="Straight Connector 2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Group 204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07" name="Straight Connector 2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59" name="Straight Connector 158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1" name="Group 160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2" name="Group 161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3" name="Group 162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4" name="Group 163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5" name="Group 164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2" name="Straight Connector 18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166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0" name="Straight Connector 17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8" name="Straight Connector 17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9" name="Group 168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6" name="Straight Connector 17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0" name="Group 169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4" name="Straight Connector 17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1" name="Group 170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2" name="Straight Connector 17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2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509466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:1 No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1134598"/>
            <a:ext cx="5439564" cy="52646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3" name="Content Placeholder 2"/>
          <p:cNvSpPr>
            <a:spLocks noGrp="1"/>
          </p:cNvSpPr>
          <p:nvPr>
            <p:ph idx="12"/>
          </p:nvPr>
        </p:nvSpPr>
        <p:spPr>
          <a:xfrm>
            <a:off x="6043787" y="1134598"/>
            <a:ext cx="2640628" cy="52646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54" name="Group 153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55" name="Group 154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64" name="Straight Connector 263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6" name="Group 265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7" name="Group 266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8" name="Group 267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9" name="Group 268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0" name="Group 269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1" name="Group 270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7" name="Straight Connector 28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2" name="Group 271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5" name="Straight Connector 28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3" name="Group 272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3" name="Straight Connector 28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4" name="Group 273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1" name="Straight Connector 28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Group 274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79" name="Straight Connector 27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6" name="Group 275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77" name="Straight Connector 27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6" name="Group 155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29" name="Straight Connector 228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0" name="Group 229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1" name="Group 230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2" name="Group 231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4" name="Group 233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5" name="Group 234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2" name="Straight Connector 25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0" name="Straight Connector 24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8" name="Straight Connector 24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6" name="Straight Connector 24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4" name="Straight Connector 24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2" name="Straight Connector 24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1" name="Straight Connector 240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Group 156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5" name="Group 194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Group 195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7" name="Group 196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8" name="Group 197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9" name="Group 198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0" name="Group 199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7" name="Straight Connector 21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Group 200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5" name="Straight Connector 21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Group 201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3" name="Straight Connector 21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1" name="Straight Connector 21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09" name="Straight Connector 2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Group 204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07" name="Straight Connector 2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59" name="Straight Connector 158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1" name="Group 160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2" name="Group 161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3" name="Group 162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4" name="Group 163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5" name="Group 164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2" name="Straight Connector 18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166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0" name="Straight Connector 17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8" name="Straight Connector 17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9" name="Group 168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6" name="Straight Connector 17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0" name="Group 169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4" name="Straight Connector 17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1" name="Group 170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2" name="Straight Connector 17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2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229929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3714750"/>
            <a:ext cx="1523417" cy="2684461"/>
          </a:xfrm>
          <a:solidFill>
            <a:schemeClr val="tx2"/>
          </a:solidFill>
        </p:spPr>
        <p:txBody>
          <a:bodyPr lIns="91440" tIns="91440" rIns="91440" bIns="91440">
            <a:noAutofit/>
          </a:bodyPr>
          <a:lstStyle>
            <a:lvl1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1pPr>
            <a:lvl2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2pPr>
            <a:lvl3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3pPr>
            <a:lvl4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4pPr>
            <a:lvl5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9" name="Content Placeholder 2"/>
          <p:cNvSpPr>
            <a:spLocks noGrp="1"/>
          </p:cNvSpPr>
          <p:nvPr>
            <p:ph idx="11"/>
          </p:nvPr>
        </p:nvSpPr>
        <p:spPr>
          <a:xfrm>
            <a:off x="2133550" y="3714750"/>
            <a:ext cx="1523417" cy="2684461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1pPr>
            <a:lvl2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2pPr>
            <a:lvl3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3pPr>
            <a:lvl4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4pPr>
            <a:lvl5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1" name="Content Placeholder 2"/>
          <p:cNvSpPr>
            <a:spLocks noGrp="1"/>
          </p:cNvSpPr>
          <p:nvPr>
            <p:ph idx="12"/>
          </p:nvPr>
        </p:nvSpPr>
        <p:spPr>
          <a:xfrm>
            <a:off x="3822113" y="3714750"/>
            <a:ext cx="1523417" cy="2684461"/>
          </a:xfrm>
          <a:solidFill>
            <a:schemeClr val="accent2"/>
          </a:solidFill>
        </p:spPr>
        <p:txBody>
          <a:bodyPr lIns="91440" tIns="91440" rIns="91440" bIns="91440">
            <a:noAutofit/>
          </a:bodyPr>
          <a:lstStyle>
            <a:lvl1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1pPr>
            <a:lvl2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2pPr>
            <a:lvl3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3pPr>
            <a:lvl4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4pPr>
            <a:lvl5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2" name="Content Placeholder 2"/>
          <p:cNvSpPr>
            <a:spLocks noGrp="1"/>
          </p:cNvSpPr>
          <p:nvPr>
            <p:ph idx="13"/>
          </p:nvPr>
        </p:nvSpPr>
        <p:spPr>
          <a:xfrm>
            <a:off x="5485185" y="3714750"/>
            <a:ext cx="1523417" cy="2684461"/>
          </a:xfrm>
          <a:solidFill>
            <a:schemeClr val="accent3"/>
          </a:solidFill>
        </p:spPr>
        <p:txBody>
          <a:bodyPr lIns="91440" tIns="91440" rIns="91440" bIns="91440">
            <a:noAutofit/>
          </a:bodyPr>
          <a:lstStyle>
            <a:lvl1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1pPr>
            <a:lvl2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2pPr>
            <a:lvl3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3pPr>
            <a:lvl4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4pPr>
            <a:lvl5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3" name="Content Placeholder 2"/>
          <p:cNvSpPr>
            <a:spLocks noGrp="1"/>
          </p:cNvSpPr>
          <p:nvPr>
            <p:ph idx="14"/>
          </p:nvPr>
        </p:nvSpPr>
        <p:spPr>
          <a:xfrm>
            <a:off x="7161002" y="3714750"/>
            <a:ext cx="1523417" cy="2684461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1pPr>
            <a:lvl2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2pPr>
            <a:lvl3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3pPr>
            <a:lvl4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4pPr>
            <a:lvl5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55" name="Group 154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56" name="Group 155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69" name="Straight Connector 268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1" name="Group 270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2" name="Straight Connector 30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2" name="Group 271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0" name="Straight Connector 29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30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3" name="Group 272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8" name="Straight Connector 29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4" name="Group 273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6" name="Straight Connector 29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Connector 29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Group 274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4" name="Straight Connector 29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29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6" name="Group 275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2" name="Straight Connector 29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7" name="Group 276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0" name="Straight Connector 28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Connector 29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8" name="Group 277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8" name="Straight Connector 28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Connector 28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" name="Group 278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6" name="Straight Connector 28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Connector 28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Group 279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4" name="Straight Connector 28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Connector 28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" name="Group 280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2" name="Straight Connector 28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Straight Connector 28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7" name="Group 156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34" name="Straight Connector 233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5" name="Group 234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7" name="Straight Connector 26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5" name="Straight Connector 26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3" name="Straight Connector 26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1" name="Straight Connector 26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9" name="Straight Connector 25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7" name="Straight Connector 25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1" name="Group 240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5" name="Straight Connector 25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2" name="Group 241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3" name="Straight Connector 25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1" name="Straight Connector 25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9" name="Straight Connector 24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5" name="Group 244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7" name="Straight Connector 24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6" name="Straight Connector 245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0" name="Group 199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2" name="Straight Connector 23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Group 200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0" name="Straight Connector 22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Group 201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8" name="Straight Connector 22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6" name="Straight Connector 22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4" name="Straight Connector 22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Group 204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2" name="Straight Connector 22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6" name="Group 205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0" name="Straight Connector 21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Group 206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8" name="Straight Connector 21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oup 207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6" name="Straight Connector 21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208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4" name="Straight Connector 21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Group 209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2" name="Straight Connector 21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1" name="Straight Connector 210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9" name="Group 158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60" name="Straight Connector 159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2" name="Group 161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7" name="Straight Connector 1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3" name="Group 162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5" name="Straight Connector 1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4" name="Group 163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3" name="Straight Connector 1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5" name="Group 164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1" name="Straight Connector 1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9" name="Straight Connector 18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166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7" name="Straight Connector 18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5" name="Straight Connector 18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0" name="Group 169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3" name="Straight Connector 18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1" name="Straight Connector 18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9" name="Straight Connector 17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6" name="Group 175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7" name="Straight Connector 17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305" name="Straight Connector 304"/>
          <p:cNvCxnSpPr/>
          <p:nvPr userDrawn="1"/>
        </p:nvCxnSpPr>
        <p:spPr>
          <a:xfrm>
            <a:off x="459580" y="2609850"/>
            <a:ext cx="152156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 userDrawn="1"/>
        </p:nvCxnSpPr>
        <p:spPr>
          <a:xfrm>
            <a:off x="2135398" y="2609850"/>
            <a:ext cx="1521569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 userDrawn="1"/>
        </p:nvCxnSpPr>
        <p:spPr>
          <a:xfrm>
            <a:off x="3823961" y="2609850"/>
            <a:ext cx="152156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 userDrawn="1"/>
        </p:nvCxnSpPr>
        <p:spPr>
          <a:xfrm>
            <a:off x="5487033" y="2609850"/>
            <a:ext cx="152156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 userDrawn="1"/>
        </p:nvCxnSpPr>
        <p:spPr>
          <a:xfrm>
            <a:off x="7162850" y="2609850"/>
            <a:ext cx="152156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2133600" y="2762473"/>
            <a:ext cx="1524000" cy="952277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defRPr sz="1800" i="0">
                <a:solidFill>
                  <a:schemeClr val="accent4"/>
                </a:solidFill>
                <a:latin typeface="+mj-lt"/>
              </a:defRPr>
            </a:lvl1pPr>
            <a:lvl2pPr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312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59580" y="2762473"/>
            <a:ext cx="1524000" cy="952277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defRPr sz="1800" i="0">
                <a:solidFill>
                  <a:schemeClr val="tx2"/>
                </a:solidFill>
                <a:latin typeface="+mj-lt"/>
              </a:defRPr>
            </a:lvl1pPr>
            <a:lvl2pPr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313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821530" y="2762473"/>
            <a:ext cx="1524000" cy="952277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defRPr sz="1800" i="0">
                <a:solidFill>
                  <a:schemeClr val="accent2"/>
                </a:solidFill>
                <a:latin typeface="+mj-lt"/>
              </a:defRPr>
            </a:lvl1pPr>
            <a:lvl2pPr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314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5484602" y="2762473"/>
            <a:ext cx="1524000" cy="952277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defRPr sz="1800" i="0">
                <a:solidFill>
                  <a:schemeClr val="accent3"/>
                </a:solidFill>
                <a:latin typeface="+mj-lt"/>
              </a:defRPr>
            </a:lvl1pPr>
            <a:lvl2pPr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315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7160419" y="2762473"/>
            <a:ext cx="1524000" cy="952277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defRPr sz="1800" i="0">
                <a:solidFill>
                  <a:schemeClr val="accent1"/>
                </a:solidFill>
                <a:latin typeface="+mj-lt"/>
              </a:defRPr>
            </a:lvl1pPr>
            <a:lvl2pPr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317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2135398" y="1815189"/>
            <a:ext cx="1522202" cy="794660"/>
          </a:xfrm>
        </p:spPr>
        <p:txBody>
          <a:bodyPr anchor="b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5400" b="1" i="0" spc="-300">
                <a:solidFill>
                  <a:schemeClr val="accent4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318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3810000" y="1815189"/>
            <a:ext cx="1522202" cy="794660"/>
          </a:xfrm>
        </p:spPr>
        <p:txBody>
          <a:bodyPr anchor="b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5400" b="1" i="0" spc="-300">
                <a:solidFill>
                  <a:schemeClr val="accent2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319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5486400" y="1815189"/>
            <a:ext cx="1522202" cy="794660"/>
          </a:xfrm>
        </p:spPr>
        <p:txBody>
          <a:bodyPr anchor="b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5400" b="1" i="0" spc="-300">
                <a:solidFill>
                  <a:schemeClr val="accent3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320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7168662" y="1815189"/>
            <a:ext cx="1522202" cy="794660"/>
          </a:xfrm>
        </p:spPr>
        <p:txBody>
          <a:bodyPr anchor="b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5400" b="1" i="0" spc="-300">
                <a:solidFill>
                  <a:schemeClr val="accent1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321" name="Text Placeholder 2"/>
          <p:cNvSpPr>
            <a:spLocks noGrp="1"/>
          </p:cNvSpPr>
          <p:nvPr>
            <p:ph type="body" idx="26"/>
          </p:nvPr>
        </p:nvSpPr>
        <p:spPr>
          <a:xfrm>
            <a:off x="457731" y="1815188"/>
            <a:ext cx="1522202" cy="708655"/>
          </a:xfrm>
        </p:spPr>
        <p:txBody>
          <a:bodyPr anchor="b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2400" b="1" i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xmlns="" val="2091417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57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59" name="Group 158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68" name="Straight Connector 267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0" name="Group 269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1" name="Straight Connector 3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1" name="Group 270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9" name="Straight Connector 2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2" name="Group 271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3" name="Group 272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4" name="Group 273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Group 274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6" name="Group 275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7" name="Group 276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7" name="Straight Connector 28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8" name="Group 277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5" name="Straight Connector 28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" name="Group 278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3" name="Straight Connector 28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Group 279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1" name="Straight Connector 28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0" name="Group 159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33" name="Straight Connector 232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4" name="Group 233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6" name="Straight Connector 26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5" name="Group 234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4" name="Straight Connector 26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1" name="Group 240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2" name="Straight Connector 25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2" name="Group 241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0" name="Straight Connector 24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8" name="Straight Connector 24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6" name="Straight Connector 24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5" name="Straight Connector 244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oup 160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9" name="Group 198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1" name="Straight Connector 23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0" name="Group 199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9" name="Straight Connector 22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Group 200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Group 201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Group 204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6" name="Group 205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7" name="Straight Connector 21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Group 206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5" name="Straight Connector 21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oup 207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3" name="Straight Connector 21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208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1" name="Straight Connector 21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0" name="Straight Connector 209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Group 161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63" name="Straight Connector 162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5" name="Group 164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6" name="Straight Connector 19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4" name="Straight Connector 19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166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9" name="Group 168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0" name="Group 169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1" name="Group 170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2" name="Straight Connector 18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3" name="Group 172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0" name="Straight Connector 17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8" name="Straight Connector 17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6" name="Straight Connector 17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1" name="Freeform 7"/>
          <p:cNvSpPr>
            <a:spLocks noChangeAspect="1" noEditPoints="1"/>
          </p:cNvSpPr>
          <p:nvPr userDrawn="1"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6" name="Content Placeholder 2"/>
          <p:cNvSpPr>
            <a:spLocks noGrp="1"/>
          </p:cNvSpPr>
          <p:nvPr>
            <p:ph idx="12"/>
          </p:nvPr>
        </p:nvSpPr>
        <p:spPr>
          <a:xfrm>
            <a:off x="6043787" y="457200"/>
            <a:ext cx="2640628" cy="5942011"/>
          </a:xfrm>
        </p:spPr>
        <p:txBody>
          <a:bodyPr/>
          <a:lstStyle>
            <a:lvl1pPr>
              <a:lnSpc>
                <a:spcPct val="110000"/>
              </a:lnSpc>
              <a:spcAft>
                <a:spcPts val="600"/>
              </a:spcAft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74625" indent="-174625">
              <a:spcBef>
                <a:spcPts val="3600"/>
              </a:spcBef>
              <a:spcAft>
                <a:spcPts val="0"/>
              </a:spcAft>
              <a:buFont typeface="Calibri" panose="020F0502020204030204" pitchFamily="34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 marL="174625" indent="-174625">
              <a:lnSpc>
                <a:spcPct val="85000"/>
              </a:lnSpc>
              <a:defRPr lang="en-US" sz="11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74625" indent="-174625">
              <a:defRPr/>
            </a:lvl4pPr>
            <a:lvl5pPr marL="174625" indent="-174625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174625" lvl="2" indent="-174625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​"/>
            </a:pPr>
            <a:r>
              <a:rPr lang="en-US" dirty="0" smtClean="0"/>
              <a:t>Third level</a:t>
            </a:r>
          </a:p>
          <a:p>
            <a:pPr marL="174625" lvl="2" indent="-174625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​"/>
            </a:pPr>
            <a:r>
              <a:rPr lang="en-US" dirty="0" smtClean="0"/>
              <a:t>Fourth level</a:t>
            </a:r>
          </a:p>
          <a:p>
            <a:pPr marL="174625" lvl="2" indent="-174625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​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7" name="TextBox 156"/>
          <p:cNvSpPr txBox="1"/>
          <p:nvPr userDrawn="1"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03" name="Rectangle 302"/>
          <p:cNvSpPr/>
          <p:nvPr userDrawn="1"/>
        </p:nvSpPr>
        <p:spPr>
          <a:xfrm>
            <a:off x="7038578" y="6567049"/>
            <a:ext cx="109998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0" indent="0" algn="r"/>
            <a:r>
              <a:rPr lang="en-US" sz="800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 Duarte, Inc. 2014</a:t>
            </a:r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10" name="Content Placeholder 2"/>
          <p:cNvSpPr>
            <a:spLocks noGrp="1"/>
          </p:cNvSpPr>
          <p:nvPr>
            <p:ph idx="15"/>
          </p:nvPr>
        </p:nvSpPr>
        <p:spPr>
          <a:xfrm>
            <a:off x="457732" y="457200"/>
            <a:ext cx="2640628" cy="5942011"/>
          </a:xfrm>
        </p:spPr>
        <p:txBody>
          <a:bodyPr/>
          <a:lstStyle>
            <a:lvl1pPr>
              <a:lnSpc>
                <a:spcPct val="110000"/>
              </a:lnSpc>
              <a:spcAft>
                <a:spcPts val="600"/>
              </a:spcAft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74625" indent="-174625">
              <a:spcBef>
                <a:spcPts val="3600"/>
              </a:spcBef>
              <a:spcAft>
                <a:spcPts val="0"/>
              </a:spcAft>
              <a:buFont typeface="Calibri" panose="020F0502020204030204" pitchFamily="34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 marL="174625" indent="-174625">
              <a:lnSpc>
                <a:spcPct val="85000"/>
              </a:lnSpc>
              <a:defRPr lang="en-US" sz="11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74625" indent="-174625">
              <a:defRPr/>
            </a:lvl4pPr>
            <a:lvl5pPr marL="174625" indent="-174625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174625" lvl="2" indent="-174625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​"/>
            </a:pPr>
            <a:r>
              <a:rPr lang="en-US" dirty="0" smtClean="0"/>
              <a:t>Third level</a:t>
            </a:r>
          </a:p>
          <a:p>
            <a:pPr marL="174625" lvl="2" indent="-174625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​"/>
            </a:pPr>
            <a:r>
              <a:rPr lang="en-US" dirty="0" smtClean="0"/>
              <a:t>Fourth level</a:t>
            </a:r>
          </a:p>
          <a:p>
            <a:pPr marL="174625" lvl="2" indent="-174625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​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11" name="Content Placeholder 2"/>
          <p:cNvSpPr>
            <a:spLocks noGrp="1"/>
          </p:cNvSpPr>
          <p:nvPr>
            <p:ph idx="14"/>
          </p:nvPr>
        </p:nvSpPr>
        <p:spPr>
          <a:xfrm>
            <a:off x="3256668" y="457200"/>
            <a:ext cx="2640628" cy="5942011"/>
          </a:xfrm>
        </p:spPr>
        <p:txBody>
          <a:bodyPr/>
          <a:lstStyle>
            <a:lvl1pPr>
              <a:lnSpc>
                <a:spcPct val="110000"/>
              </a:lnSpc>
              <a:spcAft>
                <a:spcPts val="600"/>
              </a:spcAft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74625" indent="-174625">
              <a:spcBef>
                <a:spcPts val="3600"/>
              </a:spcBef>
              <a:spcAft>
                <a:spcPts val="0"/>
              </a:spcAft>
              <a:buFont typeface="Calibri" panose="020F0502020204030204" pitchFamily="34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 marL="174625" indent="-174625">
              <a:lnSpc>
                <a:spcPct val="85000"/>
              </a:lnSpc>
              <a:defRPr lang="en-US" sz="11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74625" indent="-174625">
              <a:defRPr/>
            </a:lvl4pPr>
            <a:lvl5pPr marL="174625" indent="-174625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174625" lvl="2" indent="-174625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​"/>
            </a:pPr>
            <a:r>
              <a:rPr lang="en-US" dirty="0" smtClean="0"/>
              <a:t>Third level</a:t>
            </a:r>
          </a:p>
          <a:p>
            <a:pPr marL="174625" lvl="2" indent="-174625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​"/>
            </a:pPr>
            <a:r>
              <a:rPr lang="en-US" dirty="0" smtClean="0"/>
              <a:t>Fourth level</a:t>
            </a:r>
          </a:p>
          <a:p>
            <a:pPr marL="174625" lvl="2" indent="-174625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​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5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9708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731" y="454006"/>
            <a:ext cx="8226689" cy="3255751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spcAft>
                <a:spcPts val="600"/>
              </a:spcAft>
              <a:defRPr sz="66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276" name="Straight Connector 275"/>
          <p:cNvCxnSpPr/>
          <p:nvPr userDrawn="1"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 userDrawn="1"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 userDrawn="1"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 userDrawn="1"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 userDrawn="1"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 userDrawn="1"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 userDrawn="1"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 userDrawn="1"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 userDrawn="1"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 userDrawn="1"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 userDrawn="1"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 userDrawn="1"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 userDrawn="1"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 userDrawn="1"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 userDrawn="1"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 userDrawn="1"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 userDrawn="1"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 userDrawn="1"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 userDrawn="1"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 userDrawn="1"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 userDrawn="1"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 userDrawn="1"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 userDrawn="1"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 userDrawn="1"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 userDrawn="1"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 userDrawn="1"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 userDrawn="1"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 userDrawn="1"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 userDrawn="1"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 userDrawn="1"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 userDrawn="1"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 userDrawn="1"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 userDrawn="1"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 userDrawn="1"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 userDrawn="1"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 userDrawn="1"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 userDrawn="1"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 userDrawn="1"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 userDrawn="1"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 userDrawn="1"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 userDrawn="1"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 userDrawn="1"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 userDrawn="1"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 userDrawn="1"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 userDrawn="1"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 userDrawn="1"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 userDrawn="1"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 userDrawn="1"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 userDrawn="1"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 userDrawn="1"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 userDrawn="1"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 userDrawn="1"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 userDrawn="1"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0" name="TextBox 149"/>
          <p:cNvSpPr txBox="1"/>
          <p:nvPr userDrawn="1"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bg1"/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53" name="Straight Connector 152"/>
          <p:cNvCxnSpPr/>
          <p:nvPr userDrawn="1"/>
        </p:nvCxnSpPr>
        <p:spPr>
          <a:xfrm flipH="1">
            <a:off x="457732" y="4030998"/>
            <a:ext cx="82266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4320518"/>
            <a:ext cx="5438508" cy="2087240"/>
          </a:xfrm>
        </p:spPr>
        <p:txBody>
          <a:bodyPr>
            <a:noAutofit/>
          </a:bodyPr>
          <a:lstStyle>
            <a:lvl1pPr marL="171450" indent="-171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FontTx/>
              <a:buChar char="+"/>
              <a:defRPr sz="1600" i="1">
                <a:solidFill>
                  <a:schemeClr val="bg1"/>
                </a:solidFill>
                <a:latin typeface="+mn-lt"/>
              </a:defRPr>
            </a:lvl1pPr>
            <a:lvl2pPr marL="171450" indent="-171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FontTx/>
              <a:buChar char="+"/>
              <a:defRPr sz="1600" i="1">
                <a:solidFill>
                  <a:schemeClr val="bg1"/>
                </a:solidFill>
                <a:latin typeface="+mn-lt"/>
              </a:defRPr>
            </a:lvl2pPr>
            <a:lvl3pPr marL="171450" indent="-171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FontTx/>
              <a:buChar char="+"/>
              <a:defRPr sz="1600" i="1">
                <a:solidFill>
                  <a:schemeClr val="bg1"/>
                </a:solidFill>
                <a:latin typeface="+mn-lt"/>
              </a:defRPr>
            </a:lvl3pPr>
            <a:lvl4pPr marL="171450" indent="-171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FontTx/>
              <a:buChar char="+"/>
              <a:defRPr sz="1600" i="1">
                <a:solidFill>
                  <a:schemeClr val="bg1"/>
                </a:solidFill>
                <a:latin typeface="+mn-lt"/>
              </a:defRPr>
            </a:lvl4pPr>
            <a:lvl5pPr marL="171450" indent="-171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FontTx/>
              <a:buChar char="+"/>
              <a:defRPr sz="16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043787" y="4183401"/>
            <a:ext cx="2640634" cy="2215810"/>
          </a:xfrm>
        </p:spPr>
        <p:txBody>
          <a:bodyPr anchor="ctr">
            <a:noAutofit/>
          </a:bodyPr>
          <a:lstStyle>
            <a:lvl1pPr algn="r">
              <a:buFontTx/>
              <a:buNone/>
              <a:defRPr sz="13300" b="1" i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  <a:lvl2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2pPr>
            <a:lvl3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3pPr>
            <a:lvl4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4pPr>
            <a:lvl5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 smtClean="0"/>
              <a:t>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20139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 Divider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731" y="454006"/>
            <a:ext cx="8226689" cy="3255751"/>
          </a:xfrm>
        </p:spPr>
        <p:txBody>
          <a:bodyPr>
            <a:noAutofit/>
          </a:bodyPr>
          <a:lstStyle>
            <a:lvl1pPr marL="685800" indent="-685800">
              <a:lnSpc>
                <a:spcPct val="90000"/>
              </a:lnSpc>
              <a:spcAft>
                <a:spcPts val="600"/>
              </a:spcAft>
              <a:buFont typeface="Georgia" panose="02040502050405020303" pitchFamily="18" charset="0"/>
              <a:buChar char="+"/>
              <a:defRPr sz="5000" i="1" cap="none" spc="-1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276" name="Straight Connector 275"/>
          <p:cNvCxnSpPr/>
          <p:nvPr userDrawn="1"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 userDrawn="1"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 userDrawn="1"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 userDrawn="1"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 userDrawn="1"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 userDrawn="1"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 userDrawn="1"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 userDrawn="1"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 userDrawn="1"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 userDrawn="1"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 userDrawn="1"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 userDrawn="1"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 userDrawn="1"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 userDrawn="1"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 userDrawn="1"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 userDrawn="1"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 userDrawn="1"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 userDrawn="1"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 userDrawn="1"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 userDrawn="1"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 userDrawn="1"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 userDrawn="1"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 userDrawn="1"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 userDrawn="1"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 userDrawn="1"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 userDrawn="1"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 userDrawn="1"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 userDrawn="1"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 userDrawn="1"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 userDrawn="1"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 userDrawn="1"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 userDrawn="1"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 userDrawn="1"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 userDrawn="1"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 userDrawn="1"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 userDrawn="1"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 userDrawn="1"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 userDrawn="1"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 userDrawn="1"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 userDrawn="1"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 userDrawn="1"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 userDrawn="1"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 userDrawn="1"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 userDrawn="1"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 userDrawn="1"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 userDrawn="1"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 userDrawn="1"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 userDrawn="1"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 userDrawn="1"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 userDrawn="1"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 userDrawn="1"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 userDrawn="1"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 userDrawn="1"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0" name="TextBox 149"/>
          <p:cNvSpPr txBox="1"/>
          <p:nvPr userDrawn="1"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bg1"/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4" name="Rectangle 153"/>
          <p:cNvSpPr/>
          <p:nvPr userDrawn="1"/>
        </p:nvSpPr>
        <p:spPr>
          <a:xfrm>
            <a:off x="7038578" y="6567049"/>
            <a:ext cx="109998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0" indent="0" algn="r"/>
            <a:r>
              <a:rPr lang="en-US" sz="800" spc="0" baseline="0" dirty="0" smtClean="0">
                <a:solidFill>
                  <a:schemeClr val="bg1"/>
                </a:solidFill>
                <a:latin typeface="+mj-lt"/>
              </a:rPr>
              <a:t>© Duarte, Inc. 2014</a:t>
            </a:r>
            <a:endParaRPr lang="en-US" sz="800" spc="0" baseline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53" name="Straight Connector 152"/>
          <p:cNvCxnSpPr/>
          <p:nvPr userDrawn="1"/>
        </p:nvCxnSpPr>
        <p:spPr>
          <a:xfrm flipH="1">
            <a:off x="457732" y="4030998"/>
            <a:ext cx="822668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4320136"/>
            <a:ext cx="5438508" cy="2079076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spcAft>
                <a:spcPts val="10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i="1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10000"/>
              </a:lnSpc>
              <a:spcAft>
                <a:spcPts val="10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i="1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ct val="110000"/>
              </a:lnSpc>
              <a:spcAft>
                <a:spcPts val="10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i="1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110000"/>
              </a:lnSpc>
              <a:spcAft>
                <a:spcPts val="10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i="1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ct val="110000"/>
              </a:lnSpc>
              <a:spcAft>
                <a:spcPts val="10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043787" y="4183401"/>
            <a:ext cx="2640634" cy="2215810"/>
          </a:xfrm>
        </p:spPr>
        <p:txBody>
          <a:bodyPr anchor="ctr">
            <a:noAutofit/>
          </a:bodyPr>
          <a:lstStyle>
            <a:lvl1pPr algn="r">
              <a:buFontTx/>
              <a:buNone/>
              <a:defRPr sz="13300" b="1" i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  <a:lvl2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2pPr>
            <a:lvl3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3pPr>
            <a:lvl4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4pPr>
            <a:lvl5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 smtClean="0"/>
              <a:t>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94138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732" y="1144955"/>
            <a:ext cx="6830170" cy="351208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spcAft>
                <a:spcPts val="600"/>
              </a:spcAft>
              <a:defRPr sz="6600" cap="none" spc="-150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5130683"/>
            <a:ext cx="8229068" cy="1268528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spcAft>
                <a:spcPts val="600"/>
              </a:spcAft>
              <a:buNone/>
              <a:defRPr sz="1100" b="0" i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sz="1100" b="0" i="0">
                <a:solidFill>
                  <a:schemeClr val="tx2"/>
                </a:solidFill>
                <a:latin typeface="+mj-lt"/>
              </a:defRPr>
            </a:lvl2pPr>
            <a:lvl3pPr>
              <a:defRPr sz="1100" b="0" i="0">
                <a:solidFill>
                  <a:schemeClr val="tx2"/>
                </a:solidFill>
                <a:latin typeface="+mj-lt"/>
              </a:defRPr>
            </a:lvl3pPr>
            <a:lvl4pPr>
              <a:defRPr sz="1100" b="0" i="0">
                <a:solidFill>
                  <a:schemeClr val="tx2"/>
                </a:solidFill>
                <a:latin typeface="+mj-lt"/>
              </a:defRPr>
            </a:lvl4pPr>
            <a:lvl5pPr>
              <a:defRPr sz="1100" b="0" i="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457200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 i="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276" name="Straight Connector 275"/>
          <p:cNvCxnSpPr/>
          <p:nvPr userDrawn="1"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 userDrawn="1"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 userDrawn="1"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 userDrawn="1"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 userDrawn="1"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 userDrawn="1"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 userDrawn="1"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 userDrawn="1"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 userDrawn="1"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 userDrawn="1"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 userDrawn="1"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 userDrawn="1"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 userDrawn="1"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 userDrawn="1"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 userDrawn="1"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 userDrawn="1"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 userDrawn="1"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 userDrawn="1"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 userDrawn="1"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 userDrawn="1"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 userDrawn="1"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 userDrawn="1"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 userDrawn="1"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 userDrawn="1"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 userDrawn="1"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 userDrawn="1"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 userDrawn="1"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 userDrawn="1"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 userDrawn="1"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 userDrawn="1"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 userDrawn="1"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 userDrawn="1"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 userDrawn="1"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 userDrawn="1"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 userDrawn="1"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 userDrawn="1"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 userDrawn="1"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 userDrawn="1"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 userDrawn="1"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 userDrawn="1"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 userDrawn="1"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 userDrawn="1"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 userDrawn="1"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 userDrawn="1"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 userDrawn="1"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 userDrawn="1"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 userDrawn="1"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 userDrawn="1"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 userDrawn="1"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 userDrawn="1"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 userDrawn="1"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 userDrawn="1"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 userDrawn="1"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0" name="TextBox 149"/>
          <p:cNvSpPr txBox="1"/>
          <p:nvPr userDrawn="1"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567A4CEE-210B-4A43-8E57-98E37E0AC15F}" type="slidenum">
              <a:rPr lang="en-US" sz="800" u="none" spc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pPr algn="r"/>
              <a:t>‹#›</a:t>
            </a:fld>
            <a:endParaRPr lang="en-US" sz="800" u="none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54" name="Rectangle 153"/>
          <p:cNvSpPr/>
          <p:nvPr userDrawn="1"/>
        </p:nvSpPr>
        <p:spPr>
          <a:xfrm>
            <a:off x="7038578" y="6567049"/>
            <a:ext cx="109998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0" indent="0" algn="r"/>
            <a:r>
              <a:rPr lang="en-US" sz="800" u="none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 Duarte, Inc. 2014</a:t>
            </a:r>
            <a:endParaRPr lang="en-US" sz="800" u="none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cxnSp>
        <p:nvCxnSpPr>
          <p:cNvPr id="167" name="Straight Connector 166"/>
          <p:cNvCxnSpPr/>
          <p:nvPr userDrawn="1"/>
        </p:nvCxnSpPr>
        <p:spPr>
          <a:xfrm>
            <a:off x="460845" y="4978282"/>
            <a:ext cx="8222310" cy="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71488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4035293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276" name="Straight Connector 275"/>
          <p:cNvCxnSpPr/>
          <p:nvPr userDrawn="1"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 userDrawn="1"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 userDrawn="1"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 userDrawn="1"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 userDrawn="1"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 userDrawn="1"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 userDrawn="1"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 userDrawn="1"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 userDrawn="1"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 userDrawn="1"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 userDrawn="1"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 userDrawn="1"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 userDrawn="1"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 userDrawn="1"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 userDrawn="1"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 userDrawn="1"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 userDrawn="1"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 userDrawn="1"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 userDrawn="1"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 userDrawn="1"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 userDrawn="1"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 userDrawn="1"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 userDrawn="1"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 userDrawn="1"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 userDrawn="1"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 userDrawn="1"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 userDrawn="1"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 userDrawn="1"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 userDrawn="1"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 userDrawn="1"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 userDrawn="1"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 userDrawn="1"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 userDrawn="1"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 userDrawn="1"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 userDrawn="1"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 userDrawn="1"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 userDrawn="1"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 userDrawn="1"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 userDrawn="1"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 userDrawn="1"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 userDrawn="1"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 userDrawn="1"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 userDrawn="1"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 userDrawn="1"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 userDrawn="1"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 userDrawn="1"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 userDrawn="1"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 userDrawn="1"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 userDrawn="1"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 userDrawn="1"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 userDrawn="1"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 userDrawn="1"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 userDrawn="1"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0" name="TextBox 149"/>
          <p:cNvSpPr txBox="1"/>
          <p:nvPr userDrawn="1"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54" name="Rectangle 153"/>
          <p:cNvSpPr/>
          <p:nvPr userDrawn="1"/>
        </p:nvSpPr>
        <p:spPr>
          <a:xfrm>
            <a:off x="7038578" y="6567049"/>
            <a:ext cx="109998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0" indent="0" algn="r"/>
            <a:r>
              <a:rPr lang="en-US" sz="800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 Duarte, Inc. 2014</a:t>
            </a:r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62" name="Content Placeholder 2"/>
          <p:cNvSpPr>
            <a:spLocks noGrp="1"/>
          </p:cNvSpPr>
          <p:nvPr>
            <p:ph idx="18"/>
          </p:nvPr>
        </p:nvSpPr>
        <p:spPr>
          <a:xfrm>
            <a:off x="457731" y="1816100"/>
            <a:ext cx="8290029" cy="4583111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1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893247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4035293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276" name="Straight Connector 275"/>
          <p:cNvCxnSpPr/>
          <p:nvPr userDrawn="1"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 userDrawn="1"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 userDrawn="1"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 userDrawn="1"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 userDrawn="1"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 userDrawn="1"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 userDrawn="1"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 userDrawn="1"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 userDrawn="1"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 userDrawn="1"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 userDrawn="1"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 userDrawn="1"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 userDrawn="1"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 userDrawn="1"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 userDrawn="1"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 userDrawn="1"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 userDrawn="1"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 userDrawn="1"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 userDrawn="1"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 userDrawn="1"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 userDrawn="1"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 userDrawn="1"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 userDrawn="1"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 userDrawn="1"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 userDrawn="1"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 userDrawn="1"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 userDrawn="1"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 userDrawn="1"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 userDrawn="1"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 userDrawn="1"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 userDrawn="1"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 userDrawn="1"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 userDrawn="1"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 userDrawn="1"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 userDrawn="1"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 userDrawn="1"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 userDrawn="1"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 userDrawn="1"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 userDrawn="1"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 userDrawn="1"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 userDrawn="1"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 userDrawn="1"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 userDrawn="1"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 userDrawn="1"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 userDrawn="1"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 userDrawn="1"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 userDrawn="1"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 userDrawn="1"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 userDrawn="1"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 userDrawn="1"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 userDrawn="1"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 userDrawn="1"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 userDrawn="1"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50" name="TextBox 149"/>
          <p:cNvSpPr txBox="1"/>
          <p:nvPr userDrawn="1"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54" name="Rectangle 153"/>
          <p:cNvSpPr/>
          <p:nvPr userDrawn="1"/>
        </p:nvSpPr>
        <p:spPr>
          <a:xfrm>
            <a:off x="7038578" y="6567049"/>
            <a:ext cx="1099980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lvl="0" indent="0" algn="r"/>
            <a:r>
              <a:rPr lang="en-US" sz="800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 Duarte, Inc. 2014</a:t>
            </a:r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57" name="Text Placeholder 2"/>
          <p:cNvSpPr>
            <a:spLocks noGrp="1"/>
          </p:cNvSpPr>
          <p:nvPr>
            <p:ph type="body" idx="16"/>
          </p:nvPr>
        </p:nvSpPr>
        <p:spPr>
          <a:xfrm>
            <a:off x="4647276" y="1134598"/>
            <a:ext cx="4037145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2" name="Content Placeholder 2"/>
          <p:cNvSpPr>
            <a:spLocks noGrp="1"/>
          </p:cNvSpPr>
          <p:nvPr>
            <p:ph idx="18"/>
          </p:nvPr>
        </p:nvSpPr>
        <p:spPr>
          <a:xfrm>
            <a:off x="457731" y="1816100"/>
            <a:ext cx="4037141" cy="4583111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3" name="Content Placeholder 2"/>
          <p:cNvSpPr>
            <a:spLocks noGrp="1"/>
          </p:cNvSpPr>
          <p:nvPr>
            <p:ph idx="19"/>
          </p:nvPr>
        </p:nvSpPr>
        <p:spPr>
          <a:xfrm>
            <a:off x="4644508" y="1816100"/>
            <a:ext cx="4037141" cy="4583111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1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334981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4035293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276" name="Straight Connector 275"/>
          <p:cNvCxnSpPr/>
          <p:nvPr userDrawn="1"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 userDrawn="1"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 userDrawn="1"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 userDrawn="1"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 userDrawn="1"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 userDrawn="1"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 userDrawn="1"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 userDrawn="1"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 userDrawn="1"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 userDrawn="1"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 userDrawn="1"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 userDrawn="1"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 userDrawn="1"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 userDrawn="1"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 userDrawn="1"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 userDrawn="1"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 userDrawn="1"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 userDrawn="1"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 userDrawn="1"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 userDrawn="1"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 userDrawn="1"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 userDrawn="1"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 userDrawn="1"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 userDrawn="1"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 userDrawn="1"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 userDrawn="1"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 userDrawn="1"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 userDrawn="1"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 userDrawn="1"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 userDrawn="1"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 userDrawn="1"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 userDrawn="1"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 userDrawn="1"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 userDrawn="1"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 userDrawn="1"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 userDrawn="1"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 userDrawn="1"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 userDrawn="1"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 userDrawn="1"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 userDrawn="1"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 userDrawn="1"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 userDrawn="1"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 userDrawn="1"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 userDrawn="1"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 userDrawn="1"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 userDrawn="1"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 userDrawn="1"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 userDrawn="1"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 userDrawn="1"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 userDrawn="1"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 userDrawn="1"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 userDrawn="1"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 userDrawn="1"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50" name="TextBox 149"/>
          <p:cNvSpPr txBox="1"/>
          <p:nvPr userDrawn="1"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54" name="Rectangle 153"/>
          <p:cNvSpPr/>
          <p:nvPr userDrawn="1"/>
        </p:nvSpPr>
        <p:spPr>
          <a:xfrm>
            <a:off x="7038578" y="6567049"/>
            <a:ext cx="1099980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lvl="0" indent="0" algn="r"/>
            <a:r>
              <a:rPr lang="en-US" sz="800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 Duarte, Inc. 2014</a:t>
            </a:r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57" name="Text Placeholder 2"/>
          <p:cNvSpPr>
            <a:spLocks noGrp="1"/>
          </p:cNvSpPr>
          <p:nvPr>
            <p:ph type="body" idx="16"/>
          </p:nvPr>
        </p:nvSpPr>
        <p:spPr>
          <a:xfrm>
            <a:off x="4647276" y="1134598"/>
            <a:ext cx="4037139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0" name="Content Placeholder 2"/>
          <p:cNvSpPr>
            <a:spLocks noGrp="1"/>
          </p:cNvSpPr>
          <p:nvPr>
            <p:ph idx="12"/>
          </p:nvPr>
        </p:nvSpPr>
        <p:spPr>
          <a:xfrm>
            <a:off x="6043787" y="1816100"/>
            <a:ext cx="2640628" cy="4583111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1" name="Content Placeholder 2"/>
          <p:cNvSpPr>
            <a:spLocks noGrp="1"/>
          </p:cNvSpPr>
          <p:nvPr>
            <p:ph idx="17"/>
          </p:nvPr>
        </p:nvSpPr>
        <p:spPr>
          <a:xfrm>
            <a:off x="3256668" y="1816100"/>
            <a:ext cx="2640628" cy="4583111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2" name="Content Placeholder 2"/>
          <p:cNvSpPr>
            <a:spLocks noGrp="1"/>
          </p:cNvSpPr>
          <p:nvPr>
            <p:ph idx="18"/>
          </p:nvPr>
        </p:nvSpPr>
        <p:spPr>
          <a:xfrm>
            <a:off x="457732" y="1816100"/>
            <a:ext cx="2640628" cy="4583111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3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851478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3" name="Content Placeholder 2"/>
          <p:cNvSpPr>
            <a:spLocks noGrp="1"/>
          </p:cNvSpPr>
          <p:nvPr>
            <p:ph idx="1"/>
          </p:nvPr>
        </p:nvSpPr>
        <p:spPr>
          <a:xfrm>
            <a:off x="457732" y="1816100"/>
            <a:ext cx="4037143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4" name="Content Placeholder 2"/>
          <p:cNvSpPr>
            <a:spLocks noGrp="1"/>
          </p:cNvSpPr>
          <p:nvPr>
            <p:ph idx="12"/>
          </p:nvPr>
        </p:nvSpPr>
        <p:spPr>
          <a:xfrm>
            <a:off x="4647276" y="1816100"/>
            <a:ext cx="4037143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303" name="Group 302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304" name="Group 303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413" name="Straight Connector 412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5" name="Group 414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6" name="Straight Connector 44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7" name="Straight Connector 44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6" name="Group 415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4" name="Straight Connector 44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5" name="Straight Connector 44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7" name="Group 416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2" name="Straight Connector 44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3" name="Straight Connector 44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8" name="Group 417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0" name="Straight Connector 43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1" name="Straight Connector 44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9" name="Group 418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8" name="Straight Connector 43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9" name="Straight Connector 43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0" name="Group 419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6" name="Straight Connector 43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7" name="Straight Connector 43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1" name="Group 420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4" name="Straight Connector 43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5" name="Straight Connector 43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2" name="Group 421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2" name="Straight Connector 43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Straight Connector 43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3" name="Group 422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0" name="Straight Connector 42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4" name="Group 423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28" name="Straight Connector 42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5" name="Group 424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26" name="Straight Connector 42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5" name="Group 304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378" name="Straight Connector 377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9" name="Group 378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11" name="Straight Connector 41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2" name="Straight Connector 41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0" name="Group 379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9" name="Straight Connector 4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1" name="Group 380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7" name="Straight Connector 4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Straight Connector 4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2" name="Group 381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5" name="Straight Connector 40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3" name="Group 382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3" name="Straight Connector 40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40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4" name="Group 383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1" name="Straight Connector 4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5" name="Group 384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9" name="Straight Connector 3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0" name="Straight Connector 3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6" name="Group 385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7" name="Straight Connector 3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7" name="Group 386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5" name="Straight Connector 3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8" name="Group 387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3" name="Straight Connector 3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9" name="Group 388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1" name="Straight Connector 3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0" name="Straight Connector 389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6" name="Group 305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343" name="Straight Connector 342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4" name="Group 343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6" name="Straight Connector 37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5" name="Group 344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4" name="Straight Connector 37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6" name="Group 345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2" name="Straight Connector 37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7" name="Group 346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0" name="Straight Connector 36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8" name="Group 347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8" name="Straight Connector 36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9" name="Group 348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6" name="Straight Connector 36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Straight Connector 36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0" name="Group 349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4" name="Straight Connector 36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1" name="Group 350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2" name="Straight Connector 36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2" name="Group 351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0" name="Straight Connector 35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3" name="Group 352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58" name="Straight Connector 35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4" name="Group 353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56" name="Straight Connector 35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5" name="Straight Connector 354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7" name="Group 306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308" name="Straight Connector 307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0" name="Group 309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41" name="Straight Connector 34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1" name="Group 310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9" name="Straight Connector 33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2" name="Group 311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7" name="Straight Connector 33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3" name="Group 312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5" name="Straight Connector 33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4" name="Group 313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3" name="Straight Connector 33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Straight Connector 33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5" name="Group 314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1" name="Straight Connector 33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6" name="Group 315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9" name="Straight Connector 32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7" name="Group 316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7" name="Straight Connector 32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8" name="Group 317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5" name="Straight Connector 32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9" name="Group 318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3" name="Straight Connector 32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0" name="Group 319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1" name="Straight Connector 32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6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984116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731" y="454006"/>
            <a:ext cx="8226689" cy="3255751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Aft>
                <a:spcPts val="600"/>
              </a:spcAft>
              <a:defRPr sz="6600" cap="none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276" name="Straight Connector 275"/>
          <p:cNvCxnSpPr/>
          <p:nvPr userDrawn="1"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 userDrawn="1"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 userDrawn="1"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 userDrawn="1"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 userDrawn="1"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 userDrawn="1"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 userDrawn="1"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 userDrawn="1"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 userDrawn="1"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 userDrawn="1"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 userDrawn="1"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 userDrawn="1"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 userDrawn="1"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 userDrawn="1"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 userDrawn="1"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 userDrawn="1"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 userDrawn="1"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 userDrawn="1"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 userDrawn="1"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 userDrawn="1"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 userDrawn="1"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 userDrawn="1"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 userDrawn="1"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 userDrawn="1"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 userDrawn="1"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 userDrawn="1"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 userDrawn="1"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 userDrawn="1"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 userDrawn="1"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 userDrawn="1"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 userDrawn="1"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 userDrawn="1"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 userDrawn="1"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 userDrawn="1"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 userDrawn="1"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 userDrawn="1"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 userDrawn="1"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 userDrawn="1"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 userDrawn="1"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 userDrawn="1"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 userDrawn="1"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 userDrawn="1"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 userDrawn="1"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 userDrawn="1"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 userDrawn="1"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 userDrawn="1"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 userDrawn="1"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 userDrawn="1"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 userDrawn="1"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 userDrawn="1"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 userDrawn="1"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 userDrawn="1"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 userDrawn="1"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50" name="TextBox 149"/>
          <p:cNvSpPr txBox="1"/>
          <p:nvPr userDrawn="1"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54" name="Rectangle 153"/>
          <p:cNvSpPr/>
          <p:nvPr userDrawn="1"/>
        </p:nvSpPr>
        <p:spPr>
          <a:xfrm>
            <a:off x="7038578" y="6567049"/>
            <a:ext cx="1099980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lvl="0" indent="0" algn="r"/>
            <a:r>
              <a:rPr lang="en-US" sz="800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 Duarte, Inc. 2014</a:t>
            </a:r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cxnSp>
        <p:nvCxnSpPr>
          <p:cNvPr id="153" name="Straight Connector 152"/>
          <p:cNvCxnSpPr/>
          <p:nvPr userDrawn="1"/>
        </p:nvCxnSpPr>
        <p:spPr>
          <a:xfrm flipH="1">
            <a:off x="457732" y="4030998"/>
            <a:ext cx="82266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79974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: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1816100"/>
            <a:ext cx="2640628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1" name="Content Placeholder 2"/>
          <p:cNvSpPr>
            <a:spLocks noGrp="1"/>
          </p:cNvSpPr>
          <p:nvPr>
            <p:ph idx="11"/>
          </p:nvPr>
        </p:nvSpPr>
        <p:spPr>
          <a:xfrm>
            <a:off x="3256668" y="1816100"/>
            <a:ext cx="5430132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66" name="Group 165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67" name="Group 166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76" name="Straight Connector 275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8" name="Group 277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9" name="Straight Connector 3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" name="Group 278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7" name="Straight Connector 3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Group 279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5" name="Straight Connector 30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" name="Group 280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3" name="Straight Connector 30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1" name="Straight Connector 3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" name="Group 282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9" name="Straight Connector 2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Group 283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" name="Group 284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" name="Group 285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7" name="Group 286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8" name="Group 287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8" name="Group 167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41" name="Straight Connector 240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2" name="Group 241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4" name="Straight Connector 27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2" name="Straight Connector 27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0" name="Straight Connector 26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5" name="Group 244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8" name="Straight Connector 26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6" name="Straight Connector 26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Group 246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4" name="Straight Connector 26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8" name="Group 247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Group 248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0" name="Group 249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1" name="Group 250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2" name="Group 251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3" name="Straight Connector 252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Group 168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7" name="Group 206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9" name="Straight Connector 23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oup 207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7" name="Straight Connector 23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208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5" name="Straight Connector 23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Group 209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3" name="Straight Connector 23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1" name="Group 210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1" name="Straight Connector 23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2" name="Group 211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9" name="Straight Connector 22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3" name="Group 212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" name="Group 214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6" name="Group 215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7" name="Group 216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8" name="Straight Connector 217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Group 169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3" name="Group 172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4" name="Straight Connector 20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2" name="Straight Connector 20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0" name="Straight Connector 19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6" name="Group 175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8" name="Straight Connector 19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6" name="Straight Connector 19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4" name="Straight Connector 19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180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181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3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070612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: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1816100"/>
            <a:ext cx="5439564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3" name="Content Placeholder 2"/>
          <p:cNvSpPr>
            <a:spLocks noGrp="1"/>
          </p:cNvSpPr>
          <p:nvPr>
            <p:ph idx="12"/>
          </p:nvPr>
        </p:nvSpPr>
        <p:spPr>
          <a:xfrm>
            <a:off x="6043787" y="1816100"/>
            <a:ext cx="2640628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66" name="Group 165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67" name="Group 166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76" name="Straight Connector 275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8" name="Group 277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9" name="Straight Connector 3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" name="Group 278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7" name="Straight Connector 3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Group 279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5" name="Straight Connector 30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" name="Group 280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3" name="Straight Connector 30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1" name="Straight Connector 3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" name="Group 282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9" name="Straight Connector 2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Group 283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" name="Group 284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" name="Group 285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7" name="Group 286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8" name="Group 287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8" name="Group 167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41" name="Straight Connector 240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2" name="Group 241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4" name="Straight Connector 27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2" name="Straight Connector 27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0" name="Straight Connector 26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5" name="Group 244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8" name="Straight Connector 26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6" name="Straight Connector 26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Group 246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4" name="Straight Connector 26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8" name="Group 247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Group 248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0" name="Group 249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1" name="Group 250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2" name="Group 251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3" name="Straight Connector 252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Group 168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7" name="Group 206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9" name="Straight Connector 23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oup 207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7" name="Straight Connector 23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208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5" name="Straight Connector 23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Group 209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3" name="Straight Connector 23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1" name="Group 210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1" name="Straight Connector 23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2" name="Group 211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9" name="Straight Connector 22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3" name="Group 212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" name="Group 214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6" name="Group 215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7" name="Group 216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8" name="Straight Connector 217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Group 169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3" name="Group 172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4" name="Straight Connector 20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2" name="Straight Connector 20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0" name="Straight Connector 19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6" name="Group 175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8" name="Straight Connector 19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6" name="Straight Connector 19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4" name="Straight Connector 19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180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181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562676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1816100"/>
            <a:ext cx="2640628" cy="458311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1" name="Content Placeholder 2"/>
          <p:cNvSpPr>
            <a:spLocks noGrp="1"/>
          </p:cNvSpPr>
          <p:nvPr>
            <p:ph idx="11"/>
          </p:nvPr>
        </p:nvSpPr>
        <p:spPr>
          <a:xfrm>
            <a:off x="3256668" y="1816100"/>
            <a:ext cx="2640628" cy="458311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3" name="Content Placeholder 2"/>
          <p:cNvSpPr>
            <a:spLocks noGrp="1"/>
          </p:cNvSpPr>
          <p:nvPr>
            <p:ph idx="12"/>
          </p:nvPr>
        </p:nvSpPr>
        <p:spPr>
          <a:xfrm>
            <a:off x="6043787" y="1816100"/>
            <a:ext cx="2640628" cy="458311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276" name="Straight Connector 275"/>
          <p:cNvCxnSpPr/>
          <p:nvPr userDrawn="1"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 userDrawn="1"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 userDrawn="1"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 userDrawn="1"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 userDrawn="1"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 userDrawn="1"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 userDrawn="1"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 userDrawn="1"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 userDrawn="1"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 userDrawn="1"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 userDrawn="1"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 userDrawn="1"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 userDrawn="1"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 userDrawn="1"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 userDrawn="1"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 userDrawn="1"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 userDrawn="1"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 userDrawn="1"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 userDrawn="1"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 userDrawn="1"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 userDrawn="1"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 userDrawn="1"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 userDrawn="1"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 userDrawn="1"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 userDrawn="1"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 userDrawn="1"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 userDrawn="1"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 userDrawn="1"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 userDrawn="1"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 userDrawn="1"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 userDrawn="1"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 userDrawn="1"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 userDrawn="1"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 userDrawn="1"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 userDrawn="1"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 userDrawn="1"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 userDrawn="1"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 userDrawn="1"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 userDrawn="1"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 userDrawn="1"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 userDrawn="1"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 userDrawn="1"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 userDrawn="1"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 userDrawn="1"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 userDrawn="1"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 userDrawn="1"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 userDrawn="1"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 userDrawn="1"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 userDrawn="1"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 userDrawn="1"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 userDrawn="1"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 userDrawn="1"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645388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1816100"/>
            <a:ext cx="1942371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6" name="Content Placeholder 2"/>
          <p:cNvSpPr>
            <a:spLocks noGrp="1"/>
          </p:cNvSpPr>
          <p:nvPr>
            <p:ph idx="11"/>
          </p:nvPr>
        </p:nvSpPr>
        <p:spPr>
          <a:xfrm>
            <a:off x="2552504" y="1816100"/>
            <a:ext cx="1942371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7" name="Content Placeholder 2"/>
          <p:cNvSpPr>
            <a:spLocks noGrp="1"/>
          </p:cNvSpPr>
          <p:nvPr>
            <p:ph idx="12"/>
          </p:nvPr>
        </p:nvSpPr>
        <p:spPr>
          <a:xfrm>
            <a:off x="4647276" y="1816100"/>
            <a:ext cx="1942371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8" name="Content Placeholder 2"/>
          <p:cNvSpPr>
            <a:spLocks noGrp="1"/>
          </p:cNvSpPr>
          <p:nvPr>
            <p:ph idx="13"/>
          </p:nvPr>
        </p:nvSpPr>
        <p:spPr>
          <a:xfrm>
            <a:off x="6744429" y="1816100"/>
            <a:ext cx="1942371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69" name="Group 168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70" name="Group 169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79" name="Straight Connector 278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1" name="Group 280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2" name="Straight Connector 31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Straight Connector 31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0" name="Straight Connector 30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" name="Group 282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8" name="Straight Connector 30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Group 283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6" name="Straight Connector 30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" name="Group 284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4" name="Straight Connector 30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" name="Group 285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2" name="Straight Connector 30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7" name="Group 286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0" name="Straight Connector 29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30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8" name="Group 287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8" name="Straight Connector 29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9" name="Group 288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6" name="Straight Connector 29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Connector 29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0" name="Group 289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4" name="Straight Connector 29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29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1" name="Group 290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2" name="Straight Connector 29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1" name="Group 170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44" name="Straight Connector 243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5" name="Group 244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7" name="Straight Connector 27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5" name="Straight Connector 27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Group 246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3" name="Straight Connector 27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8" name="Group 247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1" name="Straight Connector 27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Group 248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9" name="Straight Connector 26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0" name="Group 249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7" name="Straight Connector 26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1" name="Group 250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5" name="Straight Connector 26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2" name="Group 251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3" name="Straight Connector 26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3" name="Group 252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1" name="Straight Connector 26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4" name="Group 253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9" name="Straight Connector 25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5" name="Group 254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7" name="Straight Connector 25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6" name="Straight Connector 255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09" name="Straight Connector 208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0" name="Group 209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2" name="Straight Connector 24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1" name="Group 210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0" name="Straight Connector 23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2" name="Group 211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8" name="Straight Connector 23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3" name="Group 212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6" name="Straight Connector 23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4" name="Straight Connector 23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" name="Group 214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2" name="Straight Connector 23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6" name="Group 215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0" name="Straight Connector 22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7" name="Group 216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8" name="Straight Connector 22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8" name="Group 217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6" name="Straight Connector 22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9" name="Group 218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4" name="Straight Connector 22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Group 219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2" name="Straight Connector 22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1" name="Straight Connector 220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Group 172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74" name="Straight Connector 173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6" name="Group 175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7" name="Straight Connector 2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5" name="Straight Connector 20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3" name="Straight Connector 20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1" name="Straight Connector 2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9" name="Straight Connector 1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180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7" name="Straight Connector 1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181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5" name="Straight Connector 1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3" name="Straight Connector 1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4" name="Group 183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1" name="Straight Connector 1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9" name="Straight Connector 18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6" name="Group 185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7" name="Straight Connector 18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855429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1816100"/>
            <a:ext cx="1523417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9" name="Content Placeholder 2"/>
          <p:cNvSpPr>
            <a:spLocks noGrp="1"/>
          </p:cNvSpPr>
          <p:nvPr>
            <p:ph idx="11"/>
          </p:nvPr>
        </p:nvSpPr>
        <p:spPr>
          <a:xfrm>
            <a:off x="2133550" y="1816100"/>
            <a:ext cx="1523417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1" name="Content Placeholder 2"/>
          <p:cNvSpPr>
            <a:spLocks noGrp="1"/>
          </p:cNvSpPr>
          <p:nvPr>
            <p:ph idx="12"/>
          </p:nvPr>
        </p:nvSpPr>
        <p:spPr>
          <a:xfrm>
            <a:off x="3822113" y="1816100"/>
            <a:ext cx="1523417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2" name="Content Placeholder 2"/>
          <p:cNvSpPr>
            <a:spLocks noGrp="1"/>
          </p:cNvSpPr>
          <p:nvPr>
            <p:ph idx="13"/>
          </p:nvPr>
        </p:nvSpPr>
        <p:spPr>
          <a:xfrm>
            <a:off x="5485185" y="1816100"/>
            <a:ext cx="1523417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3" name="Content Placeholder 2"/>
          <p:cNvSpPr>
            <a:spLocks noGrp="1"/>
          </p:cNvSpPr>
          <p:nvPr>
            <p:ph idx="14"/>
          </p:nvPr>
        </p:nvSpPr>
        <p:spPr>
          <a:xfrm>
            <a:off x="7161002" y="1816100"/>
            <a:ext cx="1523417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79" name="Group 178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80" name="Group 179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89" name="Straight Connector 288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1" name="Group 290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2" name="Straight Connector 32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2" name="Group 291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0" name="Straight Connector 31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3" name="Group 292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8" name="Straight Connector 31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31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4" name="Group 293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6" name="Straight Connector 31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5" name="Group 294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4" name="Straight Connector 31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6" name="Group 295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2" name="Straight Connector 31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Straight Connector 31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7" name="Group 296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0" name="Straight Connector 30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8" name="Group 297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8" name="Straight Connector 30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9" name="Group 298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6" name="Straight Connector 30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0" name="Group 299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4" name="Straight Connector 30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1" name="Group 300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2" name="Straight Connector 30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1" name="Group 180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54" name="Straight Connector 253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5" name="Group 254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87" name="Straight Connector 28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6" name="Group 255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85" name="Straight Connector 28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7" name="Group 256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83" name="Straight Connector 28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8" name="Group 257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81" name="Straight Connector 28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9" name="Group 258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9" name="Straight Connector 27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0" name="Group 259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7" name="Straight Connector 27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1" name="Group 260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5" name="Straight Connector 27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2" name="Group 261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3" name="Straight Connector 27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3" name="Group 262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1" name="Straight Connector 27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4" name="Group 263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9" name="Straight Connector 26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5" name="Group 264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7" name="Straight Connector 26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6" name="Straight Connector 265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181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19" name="Straight Connector 218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0" name="Group 219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2" name="Straight Connector 25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1" name="Group 220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0" name="Straight Connector 24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2" name="Group 221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8" name="Straight Connector 24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3" name="Group 222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6" name="Straight Connector 24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4" name="Group 223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4" name="Straight Connector 24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5" name="Group 224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2" name="Straight Connector 24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6" name="Group 225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0" name="Straight Connector 23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7" name="Group 226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8" name="Straight Connector 23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8" name="Group 227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6" name="Straight Connector 23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9" name="Group 228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4" name="Straight Connector 23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0" name="Group 229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2" name="Straight Connector 23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1" name="Straight Connector 230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84" name="Straight Connector 183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6" name="Group 185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17" name="Straight Connector 21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7" name="Group 186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15" name="Straight Connector 21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8" name="Group 187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13" name="Straight Connector 21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9" name="Group 188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11" name="Straight Connector 21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" name="Group 189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9" name="Straight Connector 2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1" name="Group 190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7" name="Straight Connector 2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2" name="Group 191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5" name="Straight Connector 20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3" name="Group 192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3" name="Straight Connector 20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4" name="Group 193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1" name="Straight Connector 2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5" name="Group 194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9" name="Straight Connector 1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Group 195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7" name="Straight Connector 1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6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855429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pli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2762473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6" name="Content Placeholder 2"/>
          <p:cNvSpPr>
            <a:spLocks noGrp="1"/>
          </p:cNvSpPr>
          <p:nvPr>
            <p:ph idx="11"/>
          </p:nvPr>
        </p:nvSpPr>
        <p:spPr>
          <a:xfrm>
            <a:off x="2552504" y="2762473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7" name="Content Placeholder 2"/>
          <p:cNvSpPr>
            <a:spLocks noGrp="1"/>
          </p:cNvSpPr>
          <p:nvPr>
            <p:ph idx="12"/>
          </p:nvPr>
        </p:nvSpPr>
        <p:spPr>
          <a:xfrm>
            <a:off x="4647276" y="2762473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8" name="Content Placeholder 2"/>
          <p:cNvSpPr>
            <a:spLocks noGrp="1"/>
          </p:cNvSpPr>
          <p:nvPr>
            <p:ph idx="13"/>
          </p:nvPr>
        </p:nvSpPr>
        <p:spPr>
          <a:xfrm>
            <a:off x="6744429" y="2762473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69" name="Group 168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70" name="Group 169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79" name="Straight Connector 278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1" name="Group 280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2" name="Straight Connector 31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Straight Connector 31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0" name="Straight Connector 30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" name="Group 282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8" name="Straight Connector 30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Group 283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6" name="Straight Connector 30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" name="Group 284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4" name="Straight Connector 30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" name="Group 285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2" name="Straight Connector 30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7" name="Group 286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0" name="Straight Connector 29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30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8" name="Group 287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8" name="Straight Connector 29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9" name="Group 288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6" name="Straight Connector 29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Connector 29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0" name="Group 289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4" name="Straight Connector 29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29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1" name="Group 290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2" name="Straight Connector 29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1" name="Group 170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44" name="Straight Connector 243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5" name="Group 244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7" name="Straight Connector 27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5" name="Straight Connector 27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Group 246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3" name="Straight Connector 27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8" name="Group 247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1" name="Straight Connector 27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Group 248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9" name="Straight Connector 26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0" name="Group 249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7" name="Straight Connector 26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1" name="Group 250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5" name="Straight Connector 26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2" name="Group 251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3" name="Straight Connector 26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3" name="Group 252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1" name="Straight Connector 26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4" name="Group 253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9" name="Straight Connector 25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5" name="Group 254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7" name="Straight Connector 25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6" name="Straight Connector 255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09" name="Straight Connector 208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0" name="Group 209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2" name="Straight Connector 24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1" name="Group 210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0" name="Straight Connector 23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2" name="Group 211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8" name="Straight Connector 23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3" name="Group 212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6" name="Straight Connector 23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4" name="Straight Connector 23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" name="Group 214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2" name="Straight Connector 23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6" name="Group 215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0" name="Straight Connector 22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7" name="Group 216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8" name="Straight Connector 22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8" name="Group 217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6" name="Straight Connector 22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9" name="Group 218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4" name="Straight Connector 22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Group 219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2" name="Straight Connector 22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1" name="Straight Connector 220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Group 172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74" name="Straight Connector 173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6" name="Group 175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7" name="Straight Connector 2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5" name="Straight Connector 20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3" name="Straight Connector 20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1" name="Straight Connector 2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9" name="Straight Connector 1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180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7" name="Straight Connector 1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181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5" name="Straight Connector 1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3" name="Straight Connector 1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4" name="Group 183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1" name="Straight Connector 1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9" name="Straight Connector 18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6" name="Group 185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7" name="Straight Connector 18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5" name="Content Placeholder 2"/>
          <p:cNvSpPr>
            <a:spLocks noGrp="1"/>
          </p:cNvSpPr>
          <p:nvPr>
            <p:ph idx="14"/>
          </p:nvPr>
        </p:nvSpPr>
        <p:spPr>
          <a:xfrm>
            <a:off x="457732" y="5128999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6" name="Content Placeholder 2"/>
          <p:cNvSpPr>
            <a:spLocks noGrp="1"/>
          </p:cNvSpPr>
          <p:nvPr>
            <p:ph idx="15"/>
          </p:nvPr>
        </p:nvSpPr>
        <p:spPr>
          <a:xfrm>
            <a:off x="2552504" y="5128999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7" name="Content Placeholder 2"/>
          <p:cNvSpPr>
            <a:spLocks noGrp="1"/>
          </p:cNvSpPr>
          <p:nvPr>
            <p:ph idx="16"/>
          </p:nvPr>
        </p:nvSpPr>
        <p:spPr>
          <a:xfrm>
            <a:off x="4647276" y="5128999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8" name="Content Placeholder 2"/>
          <p:cNvSpPr>
            <a:spLocks noGrp="1"/>
          </p:cNvSpPr>
          <p:nvPr>
            <p:ph idx="17"/>
          </p:nvPr>
        </p:nvSpPr>
        <p:spPr>
          <a:xfrm>
            <a:off x="6744429" y="5128999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9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41344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No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" name="Content Placeholder 2"/>
          <p:cNvSpPr>
            <a:spLocks noGrp="1"/>
          </p:cNvSpPr>
          <p:nvPr>
            <p:ph idx="1"/>
          </p:nvPr>
        </p:nvSpPr>
        <p:spPr>
          <a:xfrm>
            <a:off x="457732" y="1134598"/>
            <a:ext cx="4037143" cy="52646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4" name="Content Placeholder 2"/>
          <p:cNvSpPr>
            <a:spLocks noGrp="1"/>
          </p:cNvSpPr>
          <p:nvPr>
            <p:ph idx="12"/>
          </p:nvPr>
        </p:nvSpPr>
        <p:spPr>
          <a:xfrm>
            <a:off x="4647276" y="1134598"/>
            <a:ext cx="4037143" cy="52646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51" name="Group 150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55" name="Group 154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64" name="Straight Connector 263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6" name="Group 265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7" name="Group 266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8" name="Group 267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9" name="Group 268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0" name="Group 269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1" name="Group 270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7" name="Straight Connector 28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2" name="Group 271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5" name="Straight Connector 28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3" name="Group 272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3" name="Straight Connector 28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4" name="Group 273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1" name="Straight Connector 28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Group 274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79" name="Straight Connector 27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6" name="Group 275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77" name="Straight Connector 27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6" name="Group 155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29" name="Straight Connector 228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0" name="Group 229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1" name="Group 230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2" name="Group 231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4" name="Group 233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5" name="Group 234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2" name="Straight Connector 25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0" name="Straight Connector 24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8" name="Straight Connector 24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6" name="Straight Connector 24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4" name="Straight Connector 24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2" name="Straight Connector 24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1" name="Straight Connector 240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Group 156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5" name="Group 194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Group 195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7" name="Group 196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8" name="Group 197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9" name="Group 198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0" name="Group 199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7" name="Straight Connector 21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Group 200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5" name="Straight Connector 21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Group 201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3" name="Straight Connector 21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1" name="Straight Connector 21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09" name="Straight Connector 2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Group 204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07" name="Straight Connector 2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59" name="Straight Connector 158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1" name="Group 160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2" name="Group 161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3" name="Group 162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4" name="Group 163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5" name="Group 164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2" name="Straight Connector 18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166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0" name="Straight Connector 17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8" name="Straight Connector 17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9" name="Group 168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6" name="Straight Connector 17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0" name="Group 169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4" name="Straight Connector 17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1" name="Group 170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2" name="Straight Connector 17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99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221002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731" y="457200"/>
            <a:ext cx="8226689" cy="524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731" y="1816100"/>
            <a:ext cx="8226689" cy="45831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1" name="TextBox 230"/>
          <p:cNvSpPr txBox="1"/>
          <p:nvPr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bg2"/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662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3" r:id="rId2"/>
    <p:sldLayoutId id="2147483668" r:id="rId3"/>
    <p:sldLayoutId id="2147483669" r:id="rId4"/>
    <p:sldLayoutId id="2147483660" r:id="rId5"/>
    <p:sldLayoutId id="2147483661" r:id="rId6"/>
    <p:sldLayoutId id="2147483662" r:id="rId7"/>
    <p:sldLayoutId id="2147483670" r:id="rId8"/>
    <p:sldLayoutId id="2147483666" r:id="rId9"/>
    <p:sldLayoutId id="2147483665" r:id="rId10"/>
    <p:sldLayoutId id="2147483680" r:id="rId11"/>
    <p:sldLayoutId id="2147483667" r:id="rId12"/>
    <p:sldLayoutId id="2147483671" r:id="rId13"/>
    <p:sldLayoutId id="2147483674" r:id="rId14"/>
    <p:sldLayoutId id="2147483675" r:id="rId15"/>
    <p:sldLayoutId id="2147483673" r:id="rId16"/>
    <p:sldLayoutId id="2147483677" r:id="rId17"/>
    <p:sldLayoutId id="2147483676" r:id="rId18"/>
    <p:sldLayoutId id="2147483672" r:id="rId19"/>
    <p:sldLayoutId id="2147483678" r:id="rId2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tx1">
              <a:lumMod val="75000"/>
              <a:lumOff val="25000"/>
            </a:schemeClr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1200"/>
        </a:spcAft>
        <a:buFont typeface="Calibri" panose="020F0502020204030204" pitchFamily="34" charset="0"/>
        <a:buChar char="​"/>
        <a:defRPr sz="1500" i="1" kern="1200">
          <a:solidFill>
            <a:schemeClr val="accent3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​"/>
        <a:defRPr sz="15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Calibri" panose="020F0502020204030204" pitchFamily="34" charset="0"/>
        <a:buChar char="​"/>
        <a:defRPr sz="1100" kern="1200">
          <a:solidFill>
            <a:schemeClr val="tx2"/>
          </a:solidFill>
          <a:latin typeface="+mj-lt"/>
          <a:ea typeface="+mn-ea"/>
          <a:cs typeface="+mn-cs"/>
        </a:defRPr>
      </a:lvl3pPr>
      <a:lvl4pPr marL="0" indent="0" algn="l" defTabSz="914400" rtl="0" eaLnBrk="1" latinLnBrk="0" hangingPunct="1">
        <a:lnSpc>
          <a:spcPct val="110000"/>
        </a:lnSpc>
        <a:spcBef>
          <a:spcPts val="0"/>
        </a:spcBef>
        <a:buFont typeface="Calibri" panose="020F0502020204030204" pitchFamily="34" charset="0"/>
        <a:buChar char="​"/>
        <a:defRPr sz="1100" i="1" kern="1200">
          <a:solidFill>
            <a:schemeClr val="accent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50000"/>
        </a:lnSpc>
        <a:spcBef>
          <a:spcPts val="0"/>
        </a:spcBef>
        <a:buFont typeface="Calibri" panose="020F0502020204030204" pitchFamily="34" charset="0"/>
        <a:buChar char="​"/>
        <a:defRPr sz="7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input file: Model </a:t>
            </a:r>
            <a:r>
              <a:rPr lang="en-US" dirty="0" smtClean="0"/>
              <a:t>specification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 smtClean="0"/>
              <a:t>Specify the Analytical Models you wish to Run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636324" y="457200"/>
            <a:ext cx="3337878" cy="644791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accent4"/>
                </a:solidFill>
                <a:latin typeface="+mj-lt"/>
                <a:sym typeface="Arial"/>
              </a:rPr>
              <a:t>a. Models</a:t>
            </a:r>
            <a:r>
              <a:rPr lang="en-US" sz="1100" i="1" dirty="0" smtClean="0">
                <a:solidFill>
                  <a:schemeClr val="accent4"/>
                </a:solidFill>
                <a:latin typeface="+mj-lt"/>
                <a:sym typeface="Arial"/>
              </a:rPr>
              <a:t> 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sym typeface="Arial"/>
              </a:rPr>
              <a:t>is a sheet in the input file that contains the models to be run on the cohort data</a:t>
            </a:r>
            <a:endParaRPr lang="en-US" sz="1100" b="1" i="1" dirty="0">
              <a:solidFill>
                <a:schemeClr val="accent4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228600" indent="-228600">
              <a:buAutoNum type="alphaLcPeriod"/>
            </a:pPr>
            <a:endParaRPr lang="en-US" sz="1100" b="1"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100" b="1" dirty="0" smtClean="0">
                <a:solidFill>
                  <a:schemeClr val="accent5"/>
                </a:solidFill>
                <a:latin typeface="+mj-lt"/>
                <a:sym typeface="Arial"/>
              </a:rPr>
              <a:t>b. MODEL 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contains 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the model number and the model name. 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The results files will be named according to the chosen model name</a:t>
            </a:r>
          </a:p>
          <a:p>
            <a:endParaRPr lang="en-US" sz="1100" dirty="0">
              <a:solidFill>
                <a:schemeClr val="bg2">
                  <a:lumMod val="50000"/>
                </a:schemeClr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100" b="1" dirty="0">
                <a:solidFill>
                  <a:schemeClr val="accent2"/>
                </a:solidFill>
                <a:latin typeface="+mj-lt"/>
                <a:sym typeface="Arial"/>
              </a:rPr>
              <a:t>c</a:t>
            </a:r>
            <a:r>
              <a:rPr lang="en-US" sz="1100" b="1" dirty="0" smtClean="0">
                <a:solidFill>
                  <a:schemeClr val="accent2"/>
                </a:solidFill>
                <a:latin typeface="+mj-lt"/>
                <a:sym typeface="Arial"/>
              </a:rPr>
              <a:t>. OUTCOME 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specifies which variable(s) will be the dependent variable(s)</a:t>
            </a:r>
          </a:p>
          <a:p>
            <a:endParaRPr lang="en-US" sz="1100" dirty="0" smtClean="0">
              <a:solidFill>
                <a:schemeClr val="bg2">
                  <a:lumMod val="50000"/>
                </a:schemeClr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100" b="1" dirty="0" smtClean="0">
                <a:solidFill>
                  <a:schemeClr val="accent1"/>
                </a:solidFill>
                <a:latin typeface="+mj-lt"/>
                <a:sym typeface="Arial"/>
              </a:rPr>
              <a:t>d. EXPOSURE 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specifies the independent variable of interest. The beta coefficient for this variable will be returned in the results </a:t>
            </a:r>
          </a:p>
          <a:p>
            <a:endParaRPr lang="en-US" sz="1100" dirty="0">
              <a:solidFill>
                <a:schemeClr val="bg2">
                  <a:lumMod val="50000"/>
                </a:schemeClr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100" b="1" dirty="0" smtClean="0">
                <a:solidFill>
                  <a:srgbClr val="04822E"/>
                </a:solidFill>
                <a:latin typeface="+mj-lt"/>
                <a:sym typeface="Arial"/>
              </a:rPr>
              <a:t>e. ADJUSTMENT 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specifies the potential confounders to be included in the model (</a:t>
            </a:r>
            <a:r>
              <a:rPr lang="en-US" sz="1100" i="1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optional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endParaRPr lang="en-US" sz="1100" i="1" dirty="0">
              <a:solidFill>
                <a:schemeClr val="accent6">
                  <a:lumMod val="50000"/>
                  <a:lumOff val="50000"/>
                </a:schemeClr>
              </a:solidFill>
              <a:latin typeface="+mj-lt"/>
              <a:sym typeface="Arial"/>
            </a:endParaRPr>
          </a:p>
          <a:p>
            <a:r>
              <a:rPr lang="en-US" sz="1100" b="1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j-lt"/>
                <a:sym typeface="Arial"/>
              </a:rPr>
              <a:t>f. STRATIFICATION 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for stratified analyses only. Results will be returned for all strata within this variable 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100" i="1" dirty="0">
                <a:solidFill>
                  <a:schemeClr val="bg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optional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US" sz="1100" dirty="0" smtClean="0">
              <a:solidFill>
                <a:schemeClr val="bg2">
                  <a:lumMod val="50000"/>
                </a:schemeClr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100" b="1" dirty="0" smtClean="0">
                <a:solidFill>
                  <a:srgbClr val="7030A0"/>
                </a:solidFill>
                <a:latin typeface="+mj-lt"/>
                <a:sym typeface="Arial"/>
              </a:rPr>
              <a:t>g. WHERE 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the analysis is meant to be 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run on only 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a subset of the cohort, 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this column will contain the subset definition (e.g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., “female==1” for an analysis stratified by hormone therapy use). (</a:t>
            </a:r>
            <a:r>
              <a:rPr lang="en-US" sz="1100" i="1" dirty="0">
                <a:solidFill>
                  <a:schemeClr val="bg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optional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US" sz="1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000" b="1" u="sng" dirty="0" err="1" smtClean="0">
                <a:solidFill>
                  <a:schemeClr val="accent3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e.g</a:t>
            </a:r>
            <a:r>
              <a:rPr lang="en-US" sz="1000" b="1" u="sng" dirty="0" smtClean="0">
                <a:solidFill>
                  <a:schemeClr val="accent3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000" dirty="0" smtClean="0">
                <a:solidFill>
                  <a:schemeClr val="accent3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Model </a:t>
            </a:r>
            <a:r>
              <a:rPr lang="en-US" sz="1000" dirty="0">
                <a:solidFill>
                  <a:schemeClr val="accent3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“2.1” is named “Gender stratified” and the analysis will be run with “age” as the exposure and “All metabolites” as the outcomes while adjusting for smoking status (“</a:t>
            </a:r>
            <a:r>
              <a:rPr lang="en-US" sz="1000" dirty="0" err="1">
                <a:solidFill>
                  <a:schemeClr val="accent3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smk_grp</a:t>
            </a:r>
            <a:r>
              <a:rPr lang="en-US" sz="1000" dirty="0">
                <a:solidFill>
                  <a:schemeClr val="accent3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”), BMI (“</a:t>
            </a:r>
            <a:r>
              <a:rPr lang="en-US" sz="1000" dirty="0" err="1">
                <a:solidFill>
                  <a:schemeClr val="accent3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bmi_grp</a:t>
            </a:r>
            <a:r>
              <a:rPr lang="en-US" sz="1000" dirty="0">
                <a:solidFill>
                  <a:schemeClr val="accent3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”), race (“</a:t>
            </a:r>
            <a:r>
              <a:rPr lang="en-US" sz="1000" dirty="0" err="1">
                <a:solidFill>
                  <a:schemeClr val="accent3"/>
                </a:solidFill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race_grp</a:t>
            </a:r>
            <a:r>
              <a:rPr lang="en-US" sz="1000" dirty="0">
                <a:solidFill>
                  <a:schemeClr val="accent3"/>
                </a:solidFill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”), education (“</a:t>
            </a:r>
            <a:r>
              <a:rPr lang="en-US" sz="1000" dirty="0" err="1">
                <a:solidFill>
                  <a:schemeClr val="accent3"/>
                </a:solidFill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educ_grp</a:t>
            </a:r>
            <a:r>
              <a:rPr lang="en-US" sz="1000" dirty="0">
                <a:solidFill>
                  <a:schemeClr val="accent3"/>
                </a:solidFill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”), alcohol consumption (“</a:t>
            </a:r>
            <a:r>
              <a:rPr lang="en-US" sz="1000" dirty="0" err="1">
                <a:solidFill>
                  <a:schemeClr val="accent3"/>
                </a:solidFill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alc_grp</a:t>
            </a:r>
            <a:r>
              <a:rPr lang="en-US" sz="1000" dirty="0">
                <a:solidFill>
                  <a:schemeClr val="accent3"/>
                </a:solidFill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”), multivitamin use (“multivitamin”), hormonal status (“</a:t>
            </a:r>
            <a:r>
              <a:rPr lang="en-US" sz="1000" dirty="0" err="1">
                <a:solidFill>
                  <a:schemeClr val="accent3"/>
                </a:solidFill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horm_curr</a:t>
            </a:r>
            <a:r>
              <a:rPr lang="en-US" sz="1000" dirty="0">
                <a:solidFill>
                  <a:schemeClr val="accent3"/>
                </a:solidFill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”) and fasting status (“fasted”). This analysis will be stratified by gender using the internal COMETS variable “female”.</a:t>
            </a:r>
            <a:r>
              <a:rPr lang="en-US" sz="1000" dirty="0">
                <a:solidFill>
                  <a:schemeClr val="accent3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000" dirty="0">
              <a:solidFill>
                <a:schemeClr val="accent3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0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sz="10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29" t="22181" r="4831" b="5635"/>
          <a:stretch/>
        </p:blipFill>
        <p:spPr>
          <a:xfrm>
            <a:off x="231006" y="2390167"/>
            <a:ext cx="5168768" cy="3654501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7091F74F-57AF-4F3E-A780-9F76A9C751DF}"/>
              </a:ext>
            </a:extLst>
          </p:cNvPr>
          <p:cNvCxnSpPr/>
          <p:nvPr/>
        </p:nvCxnSpPr>
        <p:spPr bwMode="gray">
          <a:xfrm flipV="1">
            <a:off x="1722922" y="6044669"/>
            <a:ext cx="4698" cy="346508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4F461BB-2A9E-4D78-862E-4FC718122343}"/>
              </a:ext>
            </a:extLst>
          </p:cNvPr>
          <p:cNvSpPr txBox="1"/>
          <p:nvPr/>
        </p:nvSpPr>
        <p:spPr bwMode="gray">
          <a:xfrm>
            <a:off x="1486548" y="6391177"/>
            <a:ext cx="4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>
                <a:solidFill>
                  <a:schemeClr val="accent4"/>
                </a:solidFill>
                <a:latin typeface="Georgia" pitchFamily="18" charset="0"/>
                <a:sym typeface="Arial"/>
              </a:rPr>
              <a:t>a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120F3979-5705-483D-A263-918F33855F4D}"/>
              </a:ext>
            </a:extLst>
          </p:cNvPr>
          <p:cNvCxnSpPr/>
          <p:nvPr/>
        </p:nvCxnSpPr>
        <p:spPr bwMode="gray">
          <a:xfrm flipV="1">
            <a:off x="789271" y="1958397"/>
            <a:ext cx="366" cy="348567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120F3979-5705-483D-A263-918F33855F4D}"/>
              </a:ext>
            </a:extLst>
          </p:cNvPr>
          <p:cNvCxnSpPr/>
          <p:nvPr/>
        </p:nvCxnSpPr>
        <p:spPr bwMode="gray">
          <a:xfrm flipV="1">
            <a:off x="1551462" y="1958398"/>
            <a:ext cx="366" cy="348567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120F3979-5705-483D-A263-918F33855F4D}"/>
              </a:ext>
            </a:extLst>
          </p:cNvPr>
          <p:cNvCxnSpPr/>
          <p:nvPr/>
        </p:nvCxnSpPr>
        <p:spPr bwMode="gray">
          <a:xfrm flipV="1">
            <a:off x="2075848" y="1958397"/>
            <a:ext cx="366" cy="348567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120F3979-5705-483D-A263-918F33855F4D}"/>
              </a:ext>
            </a:extLst>
          </p:cNvPr>
          <p:cNvCxnSpPr/>
          <p:nvPr/>
        </p:nvCxnSpPr>
        <p:spPr bwMode="gray">
          <a:xfrm flipV="1">
            <a:off x="3454539" y="1958396"/>
            <a:ext cx="366" cy="348567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120F3979-5705-483D-A263-918F33855F4D}"/>
              </a:ext>
            </a:extLst>
          </p:cNvPr>
          <p:cNvCxnSpPr/>
          <p:nvPr/>
        </p:nvCxnSpPr>
        <p:spPr bwMode="gray">
          <a:xfrm flipV="1">
            <a:off x="4832864" y="1958395"/>
            <a:ext cx="366" cy="348567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120F3979-5705-483D-A263-918F33855F4D}"/>
              </a:ext>
            </a:extLst>
          </p:cNvPr>
          <p:cNvCxnSpPr/>
          <p:nvPr/>
        </p:nvCxnSpPr>
        <p:spPr bwMode="gray">
          <a:xfrm flipV="1">
            <a:off x="5284305" y="1932621"/>
            <a:ext cx="366" cy="348567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47FA6507-7E4F-4DF5-A6F5-B6225550E369}"/>
              </a:ext>
            </a:extLst>
          </p:cNvPr>
          <p:cNvSpPr txBox="1"/>
          <p:nvPr/>
        </p:nvSpPr>
        <p:spPr bwMode="gray">
          <a:xfrm>
            <a:off x="562522" y="1605755"/>
            <a:ext cx="4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>
                <a:solidFill>
                  <a:schemeClr val="accent5"/>
                </a:solidFill>
                <a:latin typeface="Georgia" pitchFamily="18" charset="0"/>
                <a:sym typeface="Arial"/>
              </a:rPr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F1E85DFB-C82B-4F34-85C7-0E1AE5AD5809}"/>
              </a:ext>
            </a:extLst>
          </p:cNvPr>
          <p:cNvSpPr txBox="1"/>
          <p:nvPr/>
        </p:nvSpPr>
        <p:spPr bwMode="gray">
          <a:xfrm>
            <a:off x="1343765" y="1582875"/>
            <a:ext cx="4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>
                <a:solidFill>
                  <a:schemeClr val="accent2"/>
                </a:solidFill>
                <a:latin typeface="Georgia" pitchFamily="18" charset="0"/>
                <a:sym typeface="Arial"/>
              </a:rPr>
              <a:t>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A8F46DEB-9376-47B9-8972-F6867FC198AB}"/>
              </a:ext>
            </a:extLst>
          </p:cNvPr>
          <p:cNvSpPr txBox="1"/>
          <p:nvPr/>
        </p:nvSpPr>
        <p:spPr bwMode="gray">
          <a:xfrm>
            <a:off x="1839474" y="1596130"/>
            <a:ext cx="4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>
                <a:solidFill>
                  <a:schemeClr val="accent1"/>
                </a:solidFill>
                <a:latin typeface="Georgia" pitchFamily="18" charset="0"/>
                <a:sym typeface="Arial"/>
              </a:rPr>
              <a:t>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4F1657F1-39EF-48AB-ABE1-A1A360AB688E}"/>
              </a:ext>
            </a:extLst>
          </p:cNvPr>
          <p:cNvSpPr txBox="1"/>
          <p:nvPr/>
        </p:nvSpPr>
        <p:spPr bwMode="gray">
          <a:xfrm>
            <a:off x="3233522" y="1605755"/>
            <a:ext cx="4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>
                <a:solidFill>
                  <a:srgbClr val="04822E"/>
                </a:solidFill>
                <a:latin typeface="Georgia" pitchFamily="18" charset="0"/>
                <a:sym typeface="Arial"/>
              </a:rPr>
              <a:t>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4F1657F1-39EF-48AB-ABE1-A1A360AB688E}"/>
              </a:ext>
            </a:extLst>
          </p:cNvPr>
          <p:cNvSpPr txBox="1"/>
          <p:nvPr/>
        </p:nvSpPr>
        <p:spPr bwMode="gray">
          <a:xfrm>
            <a:off x="4596490" y="1626207"/>
            <a:ext cx="4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>
                <a:solidFill>
                  <a:schemeClr val="accent6">
                    <a:lumMod val="50000"/>
                    <a:lumOff val="50000"/>
                  </a:schemeClr>
                </a:solidFill>
                <a:latin typeface="Georgia" pitchFamily="18" charset="0"/>
                <a:sym typeface="Arial"/>
              </a:rPr>
              <a:t>f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4F1657F1-39EF-48AB-ABE1-A1A360AB688E}"/>
              </a:ext>
            </a:extLst>
          </p:cNvPr>
          <p:cNvSpPr txBox="1"/>
          <p:nvPr/>
        </p:nvSpPr>
        <p:spPr bwMode="gray">
          <a:xfrm>
            <a:off x="5060349" y="1602360"/>
            <a:ext cx="4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 smtClean="0">
                <a:solidFill>
                  <a:srgbClr val="7030A0"/>
                </a:solidFill>
                <a:latin typeface="Georgia" pitchFamily="18" charset="0"/>
                <a:sym typeface="Arial"/>
              </a:rPr>
              <a:t>g</a:t>
            </a:r>
            <a:endParaRPr lang="en-US" sz="1400" i="1" dirty="0">
              <a:solidFill>
                <a:srgbClr val="7030A0"/>
              </a:solidFill>
              <a:latin typeface="Georgia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5040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GQUALITY" val="95"/>
  <p:tag name="BASENAME" val=""/>
  <p:tag name="SAVETOFOLDER" val="C:\Users\Dan\Desktop\poop\"/>
  <p:tag name="IMAGEWIDTH" val="960"/>
  <p:tag name="IMAGEHEIGHT" val="720"/>
  <p:tag name="EXPORTRANGE" val="EntirePresentation"/>
  <p:tag name="SIZEBY" val="DPI"/>
  <p:tag name="OUTPUTDPI" val="96"/>
  <p:tag name="EXPORTAS" val="JPG"/>
  <p:tag name="NUMBERFORMAT" val="0000"/>
</p:tagLst>
</file>

<file path=ppt/theme/theme1.xml><?xml version="1.0" encoding="utf-8"?>
<a:theme xmlns:a="http://schemas.openxmlformats.org/drawingml/2006/main" name="Duarte_Slidedocs">
  <a:themeElements>
    <a:clrScheme name="Custom 4">
      <a:dk1>
        <a:srgbClr val="2D2D2A"/>
      </a:dk1>
      <a:lt1>
        <a:sysClr val="window" lastClr="FFFFFF"/>
      </a:lt1>
      <a:dk2>
        <a:srgbClr val="696969"/>
      </a:dk2>
      <a:lt2>
        <a:srgbClr val="D1D1D1"/>
      </a:lt2>
      <a:accent1>
        <a:srgbClr val="E7B800"/>
      </a:accent1>
      <a:accent2>
        <a:srgbClr val="86AA00"/>
      </a:accent2>
      <a:accent3>
        <a:srgbClr val="00AFBB"/>
      </a:accent3>
      <a:accent4>
        <a:srgbClr val="2E9FDF"/>
      </a:accent4>
      <a:accent5>
        <a:srgbClr val="FF9E29"/>
      </a:accent5>
      <a:accent6>
        <a:srgbClr val="0F2855"/>
      </a:accent6>
      <a:hlink>
        <a:srgbClr val="64645D"/>
      </a:hlink>
      <a:folHlink>
        <a:srgbClr val="64645D"/>
      </a:folHlink>
    </a:clrScheme>
    <a:fontScheme name="Duarte_SlideDocs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dirty="0" err="1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100" dirty="0" err="1" smtClean="0">
            <a:solidFill>
              <a:schemeClr val="tx2"/>
            </a:solidFill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26925</TotalTime>
  <Words>274</Words>
  <Application>Microsoft Office PowerPoint</Application>
  <PresentationFormat>On-screen Show (4:3)</PresentationFormat>
  <Paragraphs>26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Duarte_Slidedocs</vt:lpstr>
      <vt:lpstr>Create input file: Model specification</vt:lpstr>
    </vt:vector>
  </TitlesOfParts>
  <Company>Duarte, Inc. 650-625-8200 info@duarte.com www.duarte.com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www.duarte.com slidedoc</dc:subject>
  <dc:creator>Nancy Duarte</dc:creator>
  <cp:keywords>slidedoc slidedocs Duarte, Inc. Nancy Duarte</cp:keywords>
  <dc:description>How do I make a slidedoc? What is a slidedoc?</dc:description>
  <cp:lastModifiedBy>ella</cp:lastModifiedBy>
  <cp:revision>157</cp:revision>
  <cp:lastPrinted>2014-02-20T16:35:04Z</cp:lastPrinted>
  <dcterms:created xsi:type="dcterms:W3CDTF">2014-01-14T20:20:43Z</dcterms:created>
  <dcterms:modified xsi:type="dcterms:W3CDTF">2018-05-20T16:41:59Z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24749045</vt:lpwstr>
  </property>
  <property fmtid="{D5CDD505-2E9C-101B-9397-08002B2CF9AE}" pid="3" name="NXPowerLiteSettings">
    <vt:lpwstr>F98007B004F000</vt:lpwstr>
  </property>
  <property fmtid="{D5CDD505-2E9C-101B-9397-08002B2CF9AE}" pid="4" name="NXPowerLiteVersion">
    <vt:lpwstr>D5.0.2</vt:lpwstr>
  </property>
</Properties>
</file>