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64" r:id="rId2"/>
  </p:sldIdLst>
  <p:sldSz cx="9144000" cy="6858000" type="screen4x3"/>
  <p:notesSz cx="7010400" cy="916305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186C8"/>
    <a:srgbClr val="E800C7"/>
    <a:srgbClr val="374600"/>
    <a:srgbClr val="2E9FDF"/>
    <a:srgbClr val="86AA00"/>
    <a:srgbClr val="FA8900"/>
    <a:srgbClr val="E87F00"/>
    <a:srgbClr val="E7B800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84" autoAdjust="0"/>
    <p:restoredTop sz="83488" autoAdjust="0"/>
  </p:normalViewPr>
  <p:slideViewPr>
    <p:cSldViewPr snapToGrid="0">
      <p:cViewPr>
        <p:scale>
          <a:sx n="120" d="100"/>
          <a:sy n="120" d="100"/>
        </p:scale>
        <p:origin x="-828" y="282"/>
      </p:cViewPr>
      <p:guideLst>
        <p:guide orient="horz" pos="1265"/>
        <p:guide pos="1756"/>
      </p:guideLst>
    </p:cSldViewPr>
  </p:slideViewPr>
  <p:outlineViewPr>
    <p:cViewPr>
      <p:scale>
        <a:sx n="50" d="100"/>
        <a:sy n="50" d="100"/>
      </p:scale>
      <p:origin x="0" y="64194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12384"/>
    </p:cViewPr>
  </p:sorterViewPr>
  <p:notesViewPr>
    <p:cSldViewPr snapToGrid="0">
      <p:cViewPr varScale="1">
        <p:scale>
          <a:sx n="69" d="100"/>
          <a:sy n="69" d="100"/>
        </p:scale>
        <p:origin x="-3234" y="-120"/>
      </p:cViewPr>
      <p:guideLst>
        <p:guide orient="horz" pos="2886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464AD-05EA-48DF-8D3C-8C95E1A0EB61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50D77-BE29-4F6E-9E97-D5DE771DDA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96171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F727-A02B-4696-AF70-5E10A4107E37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687388"/>
            <a:ext cx="4581525" cy="3435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52449"/>
            <a:ext cx="5608320" cy="412337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7AFB2-63FE-4D27-8529-EF9C55DBAE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5894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8" name="Group 157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9" name="Group 158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8" name="Straight Connector 267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0" name="Group 269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0" name="Group 159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33" name="Straight Connector 232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Group 233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5" name="Straight Connector 244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Group 198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Group 205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72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1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959111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o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134598"/>
            <a:ext cx="2640628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1" name="Content Placeholder 2"/>
          <p:cNvSpPr>
            <a:spLocks noGrp="1"/>
          </p:cNvSpPr>
          <p:nvPr>
            <p:ph idx="11"/>
          </p:nvPr>
        </p:nvSpPr>
        <p:spPr>
          <a:xfrm>
            <a:off x="3256668" y="1134598"/>
            <a:ext cx="2640628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134598"/>
            <a:ext cx="2640628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54" name="Group 153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5" name="Group 154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4" name="Straight Connector 263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6" name="Group 265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7" name="Group 266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Group 155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29" name="Straight Connector 22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oup 22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Group 23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19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Group 16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4" name="Straight Connector 1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2" name="Straight Connector 1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509466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 No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134598"/>
            <a:ext cx="5439564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134598"/>
            <a:ext cx="2640628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54" name="Group 153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5" name="Group 154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4" name="Straight Connector 263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6" name="Group 265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7" name="Group 266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Group 155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29" name="Straight Connector 22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oup 22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Group 23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19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Group 16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4" name="Straight Connector 1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2" name="Straight Connector 1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29929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3714750"/>
            <a:ext cx="1523417" cy="2684461"/>
          </a:xfrm>
          <a:solidFill>
            <a:schemeClr val="tx2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9" name="Content Placeholder 2"/>
          <p:cNvSpPr>
            <a:spLocks noGrp="1"/>
          </p:cNvSpPr>
          <p:nvPr>
            <p:ph idx="11"/>
          </p:nvPr>
        </p:nvSpPr>
        <p:spPr>
          <a:xfrm>
            <a:off x="2133550" y="3714750"/>
            <a:ext cx="1523417" cy="2684461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1" name="Content Placeholder 2"/>
          <p:cNvSpPr>
            <a:spLocks noGrp="1"/>
          </p:cNvSpPr>
          <p:nvPr>
            <p:ph idx="12"/>
          </p:nvPr>
        </p:nvSpPr>
        <p:spPr>
          <a:xfrm>
            <a:off x="3822113" y="3714750"/>
            <a:ext cx="1523417" cy="2684461"/>
          </a:xfrm>
          <a:solidFill>
            <a:schemeClr val="accent2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2" name="Content Placeholder 2"/>
          <p:cNvSpPr>
            <a:spLocks noGrp="1"/>
          </p:cNvSpPr>
          <p:nvPr>
            <p:ph idx="13"/>
          </p:nvPr>
        </p:nvSpPr>
        <p:spPr>
          <a:xfrm>
            <a:off x="5485185" y="3714750"/>
            <a:ext cx="1523417" cy="2684461"/>
          </a:xfrm>
          <a:solidFill>
            <a:schemeClr val="accent3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3" name="Content Placeholder 2"/>
          <p:cNvSpPr>
            <a:spLocks noGrp="1"/>
          </p:cNvSpPr>
          <p:nvPr>
            <p:ph idx="14"/>
          </p:nvPr>
        </p:nvSpPr>
        <p:spPr>
          <a:xfrm>
            <a:off x="7161002" y="3714750"/>
            <a:ext cx="1523417" cy="2684461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55" name="Group 154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6" name="Group 155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9" name="Straight Connector 26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1" name="Group 27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7" name="Group 156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34" name="Straight Connector 23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5" name="Group 23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6" name="Straight Connector 24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0" name="Group 19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Group 20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1" name="Straight Connector 21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oup 158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60" name="Straight Connector 159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2" name="Group 161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3" name="Straight Connector 1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1" name="Straight Connector 1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9" name="Straight Connector 17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7" name="Straight Connector 1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305" name="Straight Connector 304"/>
          <p:cNvCxnSpPr/>
          <p:nvPr userDrawn="1"/>
        </p:nvCxnSpPr>
        <p:spPr>
          <a:xfrm>
            <a:off x="459580" y="2609850"/>
            <a:ext cx="152156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 userDrawn="1"/>
        </p:nvCxnSpPr>
        <p:spPr>
          <a:xfrm>
            <a:off x="2135398" y="2609850"/>
            <a:ext cx="152156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 userDrawn="1"/>
        </p:nvCxnSpPr>
        <p:spPr>
          <a:xfrm>
            <a:off x="3823961" y="2609850"/>
            <a:ext cx="15215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 userDrawn="1"/>
        </p:nvCxnSpPr>
        <p:spPr>
          <a:xfrm>
            <a:off x="5487033" y="2609850"/>
            <a:ext cx="152156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 userDrawn="1"/>
        </p:nvCxnSpPr>
        <p:spPr>
          <a:xfrm>
            <a:off x="7162850" y="2609850"/>
            <a:ext cx="152156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2133600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4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3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59580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tx2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313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821530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2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314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5484602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3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3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7160419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1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317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2135398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4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318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3810000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319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486400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3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320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7168662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1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321" name="Text Placeholder 2"/>
          <p:cNvSpPr>
            <a:spLocks noGrp="1"/>
          </p:cNvSpPr>
          <p:nvPr>
            <p:ph type="body" idx="26"/>
          </p:nvPr>
        </p:nvSpPr>
        <p:spPr>
          <a:xfrm>
            <a:off x="457731" y="1815188"/>
            <a:ext cx="1522202" cy="708655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2400" b="1" i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</p:spTree>
    <p:extLst>
      <p:ext uri="{BB962C8B-B14F-4D97-AF65-F5344CB8AC3E}">
        <p14:creationId xmlns="" xmlns:p14="http://schemas.microsoft.com/office/powerpoint/2010/main" val="2091417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9" name="Group 158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8" name="Straight Connector 267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0" name="Group 269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0" name="Group 159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33" name="Straight Connector 232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Group 233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5" name="Straight Connector 244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Group 198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Group 205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72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1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6" name="Content Placeholder 2"/>
          <p:cNvSpPr>
            <a:spLocks noGrp="1"/>
          </p:cNvSpPr>
          <p:nvPr>
            <p:ph idx="12"/>
          </p:nvPr>
        </p:nvSpPr>
        <p:spPr>
          <a:xfrm>
            <a:off x="6043787" y="457200"/>
            <a:ext cx="2640628" cy="5942011"/>
          </a:xfr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4625" indent="-174625">
              <a:spcBef>
                <a:spcPts val="3600"/>
              </a:spcBef>
              <a:spcAft>
                <a:spcPts val="0"/>
              </a:spcAft>
              <a:buFont typeface="Calibri" panose="020F0502020204030204" pitchFamily="34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174625" indent="-174625">
              <a:lnSpc>
                <a:spcPct val="85000"/>
              </a:lnSpc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4625" indent="-174625">
              <a:defRPr/>
            </a:lvl4pPr>
            <a:lvl5pPr marL="174625" indent="-17462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74625" lvl="2" indent="-174625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Third level</a:t>
            </a:r>
          </a:p>
          <a:p>
            <a:pPr marL="174625" lvl="2" indent="-174625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Fourth level</a:t>
            </a:r>
          </a:p>
          <a:p>
            <a:pPr marL="174625" lvl="2" indent="-174625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7" name="TextBox 156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03" name="Rectangle 302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10" name="Content Placeholder 2"/>
          <p:cNvSpPr>
            <a:spLocks noGrp="1"/>
          </p:cNvSpPr>
          <p:nvPr>
            <p:ph idx="15"/>
          </p:nvPr>
        </p:nvSpPr>
        <p:spPr>
          <a:xfrm>
            <a:off x="457732" y="457200"/>
            <a:ext cx="2640628" cy="5942011"/>
          </a:xfr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4625" indent="-174625">
              <a:spcBef>
                <a:spcPts val="3600"/>
              </a:spcBef>
              <a:spcAft>
                <a:spcPts val="0"/>
              </a:spcAft>
              <a:buFont typeface="Calibri" panose="020F0502020204030204" pitchFamily="34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174625" indent="-174625">
              <a:lnSpc>
                <a:spcPct val="85000"/>
              </a:lnSpc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4625" indent="-174625">
              <a:defRPr/>
            </a:lvl4pPr>
            <a:lvl5pPr marL="174625" indent="-17462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74625" lvl="2" indent="-174625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Third level</a:t>
            </a:r>
          </a:p>
          <a:p>
            <a:pPr marL="174625" lvl="2" indent="-174625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Fourth level</a:t>
            </a:r>
          </a:p>
          <a:p>
            <a:pPr marL="174625" lvl="2" indent="-174625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1" name="Content Placeholder 2"/>
          <p:cNvSpPr>
            <a:spLocks noGrp="1"/>
          </p:cNvSpPr>
          <p:nvPr>
            <p:ph idx="14"/>
          </p:nvPr>
        </p:nvSpPr>
        <p:spPr>
          <a:xfrm>
            <a:off x="3256668" y="457200"/>
            <a:ext cx="2640628" cy="5942011"/>
          </a:xfr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4625" indent="-174625">
              <a:spcBef>
                <a:spcPts val="3600"/>
              </a:spcBef>
              <a:spcAft>
                <a:spcPts val="0"/>
              </a:spcAft>
              <a:buFont typeface="Calibri" panose="020F0502020204030204" pitchFamily="34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174625" indent="-174625">
              <a:lnSpc>
                <a:spcPct val="85000"/>
              </a:lnSpc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4625" indent="-174625">
              <a:defRPr/>
            </a:lvl4pPr>
            <a:lvl5pPr marL="174625" indent="-17462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74625" lvl="2" indent="-174625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Third level</a:t>
            </a:r>
          </a:p>
          <a:p>
            <a:pPr marL="174625" lvl="2" indent="-174625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Fourth level</a:t>
            </a:r>
          </a:p>
          <a:p>
            <a:pPr marL="174625" lvl="2" indent="-174625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5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9708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1" y="454006"/>
            <a:ext cx="8226689" cy="3255751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spcAft>
                <a:spcPts val="600"/>
              </a:spcAft>
              <a:defRPr sz="66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53" name="Straight Connector 152"/>
          <p:cNvCxnSpPr/>
          <p:nvPr userDrawn="1"/>
        </p:nvCxnSpPr>
        <p:spPr>
          <a:xfrm flipH="1">
            <a:off x="457732" y="4030998"/>
            <a:ext cx="82266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4320518"/>
            <a:ext cx="5438508" cy="2087240"/>
          </a:xfrm>
        </p:spPr>
        <p:txBody>
          <a:bodyPr>
            <a:noAutofit/>
          </a:bodyPr>
          <a:lstStyle>
            <a:lvl1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043787" y="4183401"/>
            <a:ext cx="2640634" cy="2215810"/>
          </a:xfrm>
        </p:spPr>
        <p:txBody>
          <a:bodyPr anchor="ctr">
            <a:noAutofit/>
          </a:bodyPr>
          <a:lstStyle>
            <a:lvl1pPr algn="r">
              <a:buFontTx/>
              <a:buNone/>
              <a:defRPr sz="13300" b="1" i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3pPr>
            <a:lvl4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4pPr>
            <a:lvl5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 smtClean="0"/>
              <a:t>##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20139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Divide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1" y="454006"/>
            <a:ext cx="8226689" cy="3255751"/>
          </a:xfrm>
        </p:spPr>
        <p:txBody>
          <a:bodyPr>
            <a:noAutofit/>
          </a:bodyPr>
          <a:lstStyle>
            <a:lvl1pPr marL="685800" indent="-685800">
              <a:lnSpc>
                <a:spcPct val="90000"/>
              </a:lnSpc>
              <a:spcAft>
                <a:spcPts val="600"/>
              </a:spcAft>
              <a:buFont typeface="Georgia" panose="02040502050405020303" pitchFamily="18" charset="0"/>
              <a:buChar char="+"/>
              <a:defRPr sz="5000" i="1" cap="none" spc="-1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4" name="Rectangle 153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spc="0" baseline="0" dirty="0" smtClean="0">
                <a:solidFill>
                  <a:schemeClr val="bg1"/>
                </a:solidFill>
                <a:latin typeface="+mj-lt"/>
              </a:rPr>
              <a:t>© Duarte, Inc. 2014</a:t>
            </a:r>
            <a:endParaRPr lang="en-US" sz="800" spc="0" baseline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53" name="Straight Connector 152"/>
          <p:cNvCxnSpPr/>
          <p:nvPr userDrawn="1"/>
        </p:nvCxnSpPr>
        <p:spPr>
          <a:xfrm flipH="1">
            <a:off x="457732" y="4030998"/>
            <a:ext cx="82266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4320136"/>
            <a:ext cx="5438508" cy="2079076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043787" y="4183401"/>
            <a:ext cx="2640634" cy="2215810"/>
          </a:xfrm>
        </p:spPr>
        <p:txBody>
          <a:bodyPr anchor="ctr">
            <a:noAutofit/>
          </a:bodyPr>
          <a:lstStyle>
            <a:lvl1pPr algn="r">
              <a:buFontTx/>
              <a:buNone/>
              <a:defRPr sz="13300" b="1" i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3pPr>
            <a:lvl4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4pPr>
            <a:lvl5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 smtClean="0"/>
              <a:t>##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94138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2" y="1144955"/>
            <a:ext cx="6830170" cy="351208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spcAft>
                <a:spcPts val="600"/>
              </a:spcAft>
              <a:defRPr sz="6600" cap="none" spc="-150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5130683"/>
            <a:ext cx="8229068" cy="1268528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Aft>
                <a:spcPts val="600"/>
              </a:spcAft>
              <a:buNone/>
              <a:defRPr sz="1100" b="0" i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sz="1100" b="0" i="0">
                <a:solidFill>
                  <a:schemeClr val="tx2"/>
                </a:solidFill>
                <a:latin typeface="+mj-lt"/>
              </a:defRPr>
            </a:lvl2pPr>
            <a:lvl3pPr>
              <a:defRPr sz="1100" b="0" i="0">
                <a:solidFill>
                  <a:schemeClr val="tx2"/>
                </a:solidFill>
                <a:latin typeface="+mj-lt"/>
              </a:defRPr>
            </a:lvl3pPr>
            <a:lvl4pPr>
              <a:defRPr sz="1100" b="0" i="0">
                <a:solidFill>
                  <a:schemeClr val="tx2"/>
                </a:solidFill>
                <a:latin typeface="+mj-lt"/>
              </a:defRPr>
            </a:lvl4pPr>
            <a:lvl5pPr>
              <a:defRPr sz="1100" b="0" i="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457200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 i="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u="none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u="none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u="none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  <a:endParaRPr lang="en-US" sz="800" u="none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167" name="Straight Connector 166"/>
          <p:cNvCxnSpPr/>
          <p:nvPr userDrawn="1"/>
        </p:nvCxnSpPr>
        <p:spPr>
          <a:xfrm>
            <a:off x="460845" y="4978282"/>
            <a:ext cx="8222310" cy="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71488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4035293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62" name="Content Placeholder 2"/>
          <p:cNvSpPr>
            <a:spLocks noGrp="1"/>
          </p:cNvSpPr>
          <p:nvPr>
            <p:ph idx="18"/>
          </p:nvPr>
        </p:nvSpPr>
        <p:spPr>
          <a:xfrm>
            <a:off x="457731" y="1816100"/>
            <a:ext cx="8290029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893247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4035293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r>
              <a:rPr lang="en-US" sz="8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7" name="Text Placeholder 2"/>
          <p:cNvSpPr>
            <a:spLocks noGrp="1"/>
          </p:cNvSpPr>
          <p:nvPr>
            <p:ph type="body" idx="16"/>
          </p:nvPr>
        </p:nvSpPr>
        <p:spPr>
          <a:xfrm>
            <a:off x="4647276" y="1134598"/>
            <a:ext cx="4037145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2" name="Content Placeholder 2"/>
          <p:cNvSpPr>
            <a:spLocks noGrp="1"/>
          </p:cNvSpPr>
          <p:nvPr>
            <p:ph idx="18"/>
          </p:nvPr>
        </p:nvSpPr>
        <p:spPr>
          <a:xfrm>
            <a:off x="457731" y="1816100"/>
            <a:ext cx="4037141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9"/>
          </p:nvPr>
        </p:nvSpPr>
        <p:spPr>
          <a:xfrm>
            <a:off x="4644508" y="1816100"/>
            <a:ext cx="4037141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1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334981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4035293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r>
              <a:rPr lang="en-US" sz="8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7" name="Text Placeholder 2"/>
          <p:cNvSpPr>
            <a:spLocks noGrp="1"/>
          </p:cNvSpPr>
          <p:nvPr>
            <p:ph type="body" idx="16"/>
          </p:nvPr>
        </p:nvSpPr>
        <p:spPr>
          <a:xfrm>
            <a:off x="4647276" y="1134598"/>
            <a:ext cx="4037139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0" name="Content Placeholder 2"/>
          <p:cNvSpPr>
            <a:spLocks noGrp="1"/>
          </p:cNvSpPr>
          <p:nvPr>
            <p:ph idx="12"/>
          </p:nvPr>
        </p:nvSpPr>
        <p:spPr>
          <a:xfrm>
            <a:off x="6043787" y="1816100"/>
            <a:ext cx="2640628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1" name="Content Placeholder 2"/>
          <p:cNvSpPr>
            <a:spLocks noGrp="1"/>
          </p:cNvSpPr>
          <p:nvPr>
            <p:ph idx="17"/>
          </p:nvPr>
        </p:nvSpPr>
        <p:spPr>
          <a:xfrm>
            <a:off x="3256668" y="1816100"/>
            <a:ext cx="2640628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2" name="Content Placeholder 2"/>
          <p:cNvSpPr>
            <a:spLocks noGrp="1"/>
          </p:cNvSpPr>
          <p:nvPr>
            <p:ph idx="18"/>
          </p:nvPr>
        </p:nvSpPr>
        <p:spPr>
          <a:xfrm>
            <a:off x="457732" y="1816100"/>
            <a:ext cx="2640628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3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851478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4037143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4" name="Content Placeholder 2"/>
          <p:cNvSpPr>
            <a:spLocks noGrp="1"/>
          </p:cNvSpPr>
          <p:nvPr>
            <p:ph idx="12"/>
          </p:nvPr>
        </p:nvSpPr>
        <p:spPr>
          <a:xfrm>
            <a:off x="4647276" y="1816100"/>
            <a:ext cx="4037143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303" name="Group 302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304" name="Group 303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413" name="Straight Connector 412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5" name="Group 414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6" name="Straight Connector 4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6" name="Group 415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4" name="Straight Connector 4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Connector 4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7" name="Group 416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2" name="Straight Connector 4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Connector 4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8" name="Group 417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0" name="Straight Connector 4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9" name="Group 418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8" name="Straight Connector 4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0" name="Group 419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6" name="Straight Connector 4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1" name="Group 420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4" name="Straight Connector 4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2" name="Group 421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2" name="Straight Connector 4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3" name="Group 422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0" name="Straight Connector 4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4" name="Group 423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8" name="Straight Connector 4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5" name="Group 424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6" name="Straight Connector 42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5" name="Group 304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78" name="Straight Connector 377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9" name="Group 378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11" name="Straight Connector 4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0" name="Group 379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9" name="Straight Connector 4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1" name="Group 380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7" name="Straight Connector 4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2" name="Group 381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5" name="Straight Connector 4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 382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3" name="Straight Connector 4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4" name="Group 383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1" name="Straight Connector 4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5" name="Group 384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9" name="Straight Connector 3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6" name="Group 385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7" name="Straight Connector 3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7" name="Group 386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5" name="Straight Connector 3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8" name="Group 387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3" name="Straight Connector 3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9" name="Group 388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1" name="Straight Connector 3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0" name="Straight Connector 389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43" name="Straight Connector 342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4" name="Group 343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6" name="Straight Connector 3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5" name="Group 344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4" name="Straight Connector 3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6" name="Group 345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2" name="Straight Connector 3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7" name="Group 346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0" name="Straight Connector 3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" name="Group 347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8" name="Straight Connector 3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9" name="Group 348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6" name="Straight Connector 3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" name="Group 349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4" name="Straight Connector 3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1" name="Group 350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2" name="Straight Connector 3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Group 351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0" name="Straight Connector 3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3" name="Group 352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8" name="Straight Connector 3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4" name="Group 353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6" name="Straight Connector 3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5" name="Straight Connector 354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 306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308" name="Straight Connector 307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0" name="Group 309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41" name="Straight Connector 34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" name="Group 310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9" name="Straight Connector 3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2" name="Group 311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7" name="Straight Connector 3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3" name="Group 312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5" name="Straight Connector 3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3" name="Straight Connector 3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Group 314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1" name="Straight Connector 3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Group 315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9" name="Straight Connector 3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 316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7" name="Straight Connector 3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8" name="Group 317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5" name="Straight Connector 3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9" name="Group 318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3" name="Straight Connector 3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0" name="Group 319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1" name="Straight Connector 3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984116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1" y="454006"/>
            <a:ext cx="8226689" cy="3255751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Aft>
                <a:spcPts val="600"/>
              </a:spcAft>
              <a:defRPr sz="66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 userDrawn="1"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 userDrawn="1"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r>
              <a:rPr lang="en-US" sz="8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153" name="Straight Connector 152"/>
          <p:cNvCxnSpPr/>
          <p:nvPr userDrawn="1"/>
        </p:nvCxnSpPr>
        <p:spPr>
          <a:xfrm flipH="1">
            <a:off x="457732" y="4030998"/>
            <a:ext cx="82266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7997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2640628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1" name="Content Placeholder 2"/>
          <p:cNvSpPr>
            <a:spLocks noGrp="1"/>
          </p:cNvSpPr>
          <p:nvPr>
            <p:ph idx="11"/>
          </p:nvPr>
        </p:nvSpPr>
        <p:spPr>
          <a:xfrm>
            <a:off x="3256668" y="1816100"/>
            <a:ext cx="5430132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66" name="Group 165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67" name="Group 166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6" name="Straight Connector 275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 167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3" name="Straight Connector 252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3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070612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5439564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816100"/>
            <a:ext cx="2640628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66" name="Group 165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67" name="Group 166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6" name="Straight Connector 275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 167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3" name="Straight Connector 252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562676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2640628" cy="458311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1" name="Content Placeholder 2"/>
          <p:cNvSpPr>
            <a:spLocks noGrp="1"/>
          </p:cNvSpPr>
          <p:nvPr>
            <p:ph idx="11"/>
          </p:nvPr>
        </p:nvSpPr>
        <p:spPr>
          <a:xfrm>
            <a:off x="3256668" y="1816100"/>
            <a:ext cx="2640628" cy="458311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816100"/>
            <a:ext cx="2640628" cy="458311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64538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6" name="Content Placeholder 2"/>
          <p:cNvSpPr>
            <a:spLocks noGrp="1"/>
          </p:cNvSpPr>
          <p:nvPr>
            <p:ph idx="11"/>
          </p:nvPr>
        </p:nvSpPr>
        <p:spPr>
          <a:xfrm>
            <a:off x="2552504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7" name="Content Placeholder 2"/>
          <p:cNvSpPr>
            <a:spLocks noGrp="1"/>
          </p:cNvSpPr>
          <p:nvPr>
            <p:ph idx="12"/>
          </p:nvPr>
        </p:nvSpPr>
        <p:spPr>
          <a:xfrm>
            <a:off x="4647276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8" name="Content Placeholder 2"/>
          <p:cNvSpPr>
            <a:spLocks noGrp="1"/>
          </p:cNvSpPr>
          <p:nvPr>
            <p:ph idx="13"/>
          </p:nvPr>
        </p:nvSpPr>
        <p:spPr>
          <a:xfrm>
            <a:off x="6744429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69" name="Group 168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70" name="Group 169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9" name="Straight Connector 27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1" name="Group 28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2" name="Straight Connector 31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9" name="Group 28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0" name="Group 28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1" name="Group 29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1" name="Group 170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4" name="Straight Connector 24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Group 25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4" name="Group 25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5" name="Group 25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6" name="Straight Connector 25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8" name="Group 21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9" name="Group 21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1" name="Straight Connector 22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4" name="Straight Connector 173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6" name="Group 175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Group 18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855429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9" name="Content Placeholder 2"/>
          <p:cNvSpPr>
            <a:spLocks noGrp="1"/>
          </p:cNvSpPr>
          <p:nvPr>
            <p:ph idx="11"/>
          </p:nvPr>
        </p:nvSpPr>
        <p:spPr>
          <a:xfrm>
            <a:off x="2133550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1" name="Content Placeholder 2"/>
          <p:cNvSpPr>
            <a:spLocks noGrp="1"/>
          </p:cNvSpPr>
          <p:nvPr>
            <p:ph idx="12"/>
          </p:nvPr>
        </p:nvSpPr>
        <p:spPr>
          <a:xfrm>
            <a:off x="3822113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2" name="Content Placeholder 2"/>
          <p:cNvSpPr>
            <a:spLocks noGrp="1"/>
          </p:cNvSpPr>
          <p:nvPr>
            <p:ph idx="13"/>
          </p:nvPr>
        </p:nvSpPr>
        <p:spPr>
          <a:xfrm>
            <a:off x="5485185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3" name="Content Placeholder 2"/>
          <p:cNvSpPr>
            <a:spLocks noGrp="1"/>
          </p:cNvSpPr>
          <p:nvPr>
            <p:ph idx="14"/>
          </p:nvPr>
        </p:nvSpPr>
        <p:spPr>
          <a:xfrm>
            <a:off x="7161002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79" name="Group 178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80" name="Group 179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89" name="Straight Connector 28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1" name="Group 29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2" name="Straight Connector 32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2" name="Group 29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0" name="Straight Connector 31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3" name="Group 29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8" name="Straight Connector 31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4" name="Group 29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6" name="Straight Connector 31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5" name="Group 29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4" name="Straight Connector 31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6" name="Group 29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2" name="Straight Connector 31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7" name="Group 29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8" name="Group 29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9" name="Group 29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0" name="Group 29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30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1" name="Group 180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54" name="Straight Connector 25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5" name="Group 25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6" name="Group 25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7" name="Group 25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8" name="Group 25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25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0" name="Group 25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1" name="Group 26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2" name="Group 26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3" name="Group 26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4" name="Group 26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5" name="Group 26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6" name="Straight Connector 26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19" name="Straight Connector 21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Group 21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1" name="Group 22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2" name="Group 22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3" name="Group 22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4" name="Group 22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" name="Group 22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22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8" name="Group 22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0" name="Group 22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1" name="Straight Connector 23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84" name="Straight Connector 183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6" name="Group 185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" name="Group 186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Group 187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188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190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oup 191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3" name="Group 192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" name="Group 19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6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855429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6" name="Content Placeholder 2"/>
          <p:cNvSpPr>
            <a:spLocks noGrp="1"/>
          </p:cNvSpPr>
          <p:nvPr>
            <p:ph idx="11"/>
          </p:nvPr>
        </p:nvSpPr>
        <p:spPr>
          <a:xfrm>
            <a:off x="2552504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7" name="Content Placeholder 2"/>
          <p:cNvSpPr>
            <a:spLocks noGrp="1"/>
          </p:cNvSpPr>
          <p:nvPr>
            <p:ph idx="12"/>
          </p:nvPr>
        </p:nvSpPr>
        <p:spPr>
          <a:xfrm>
            <a:off x="4647276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8" name="Content Placeholder 2"/>
          <p:cNvSpPr>
            <a:spLocks noGrp="1"/>
          </p:cNvSpPr>
          <p:nvPr>
            <p:ph idx="13"/>
          </p:nvPr>
        </p:nvSpPr>
        <p:spPr>
          <a:xfrm>
            <a:off x="6744429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69" name="Group 168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70" name="Group 169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9" name="Straight Connector 27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1" name="Group 28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2" name="Straight Connector 31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9" name="Group 28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0" name="Group 28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1" name="Group 29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1" name="Group 170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4" name="Straight Connector 24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Group 25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4" name="Group 25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5" name="Group 25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6" name="Straight Connector 25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8" name="Group 21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9" name="Group 21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1" name="Straight Connector 22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4" name="Straight Connector 173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6" name="Group 175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Group 18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5" name="Content Placeholder 2"/>
          <p:cNvSpPr>
            <a:spLocks noGrp="1"/>
          </p:cNvSpPr>
          <p:nvPr>
            <p:ph idx="14"/>
          </p:nvPr>
        </p:nvSpPr>
        <p:spPr>
          <a:xfrm>
            <a:off x="457732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6" name="Content Placeholder 2"/>
          <p:cNvSpPr>
            <a:spLocks noGrp="1"/>
          </p:cNvSpPr>
          <p:nvPr>
            <p:ph idx="15"/>
          </p:nvPr>
        </p:nvSpPr>
        <p:spPr>
          <a:xfrm>
            <a:off x="2552504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7" name="Content Placeholder 2"/>
          <p:cNvSpPr>
            <a:spLocks noGrp="1"/>
          </p:cNvSpPr>
          <p:nvPr>
            <p:ph idx="16"/>
          </p:nvPr>
        </p:nvSpPr>
        <p:spPr>
          <a:xfrm>
            <a:off x="4647276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8" name="Content Placeholder 2"/>
          <p:cNvSpPr>
            <a:spLocks noGrp="1"/>
          </p:cNvSpPr>
          <p:nvPr>
            <p:ph idx="17"/>
          </p:nvPr>
        </p:nvSpPr>
        <p:spPr>
          <a:xfrm>
            <a:off x="6744429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9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41344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No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" name="Content Placeholder 2"/>
          <p:cNvSpPr>
            <a:spLocks noGrp="1"/>
          </p:cNvSpPr>
          <p:nvPr>
            <p:ph idx="1"/>
          </p:nvPr>
        </p:nvSpPr>
        <p:spPr>
          <a:xfrm>
            <a:off x="457732" y="1134598"/>
            <a:ext cx="4037143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4" name="Content Placeholder 2"/>
          <p:cNvSpPr>
            <a:spLocks noGrp="1"/>
          </p:cNvSpPr>
          <p:nvPr>
            <p:ph idx="12"/>
          </p:nvPr>
        </p:nvSpPr>
        <p:spPr>
          <a:xfrm>
            <a:off x="4647276" y="1134598"/>
            <a:ext cx="4037143" cy="52646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51" name="Group 150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5" name="Group 154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4" name="Straight Connector 263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6" name="Group 265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7" name="Group 266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Group 155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29" name="Straight Connector 228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oup 229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Group 230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198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59" name="Straight Connector 158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Group 160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4" name="Straight Connector 1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2" name="Straight Connector 1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9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221002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731" y="457200"/>
            <a:ext cx="8226689" cy="524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731" y="1816100"/>
            <a:ext cx="8226689" cy="45831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1" name="TextBox 230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bg2"/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662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68" r:id="rId3"/>
    <p:sldLayoutId id="2147483669" r:id="rId4"/>
    <p:sldLayoutId id="2147483660" r:id="rId5"/>
    <p:sldLayoutId id="2147483661" r:id="rId6"/>
    <p:sldLayoutId id="2147483662" r:id="rId7"/>
    <p:sldLayoutId id="2147483670" r:id="rId8"/>
    <p:sldLayoutId id="2147483666" r:id="rId9"/>
    <p:sldLayoutId id="2147483665" r:id="rId10"/>
    <p:sldLayoutId id="2147483680" r:id="rId11"/>
    <p:sldLayoutId id="2147483667" r:id="rId12"/>
    <p:sldLayoutId id="2147483671" r:id="rId13"/>
    <p:sldLayoutId id="2147483674" r:id="rId14"/>
    <p:sldLayoutId id="2147483675" r:id="rId15"/>
    <p:sldLayoutId id="2147483673" r:id="rId16"/>
    <p:sldLayoutId id="2147483677" r:id="rId17"/>
    <p:sldLayoutId id="2147483676" r:id="rId18"/>
    <p:sldLayoutId id="2147483672" r:id="rId19"/>
    <p:sldLayoutId id="2147483678" r:id="rId2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>
              <a:lumMod val="75000"/>
              <a:lumOff val="25000"/>
            </a:schemeClr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Calibri" panose="020F0502020204030204" pitchFamily="34" charset="0"/>
        <a:buChar char="​"/>
        <a:defRPr sz="1500" i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​"/>
        <a:defRPr sz="15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Calibri" panose="020F0502020204030204" pitchFamily="34" charset="0"/>
        <a:buChar char="​"/>
        <a:defRPr sz="1100" kern="1200">
          <a:solidFill>
            <a:schemeClr val="tx2"/>
          </a:solidFill>
          <a:latin typeface="+mj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buFont typeface="Calibri" panose="020F0502020204030204" pitchFamily="34" charset="0"/>
        <a:buChar char="​"/>
        <a:defRPr sz="1100" i="1" kern="1200">
          <a:solidFill>
            <a:schemeClr val="accent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50000"/>
        </a:lnSpc>
        <a:spcBef>
          <a:spcPts val="0"/>
        </a:spcBef>
        <a:buFont typeface="Calibri" panose="020F0502020204030204" pitchFamily="34" charset="0"/>
        <a:buChar char="​"/>
        <a:defRPr sz="7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731" y="3922785"/>
            <a:ext cx="4996863" cy="2690176"/>
          </a:xfrm>
        </p:spPr>
        <p:txBody>
          <a:bodyPr/>
          <a:lstStyle/>
          <a:p>
            <a:r>
              <a:rPr lang="en-GB" dirty="0" smtClean="0"/>
              <a:t>Users are required to “LOG IN” using an existing </a:t>
            </a:r>
            <a:r>
              <a:rPr lang="en-GB" dirty="0" err="1" smtClean="0"/>
              <a:t>Facebook</a:t>
            </a:r>
            <a:r>
              <a:rPr lang="en-GB" dirty="0" smtClean="0"/>
              <a:t> or Google account, or can sign up for a login using the “SIGN UP” button</a:t>
            </a:r>
            <a:r>
              <a:rPr lang="en-GB" dirty="0" smtClean="0"/>
              <a:t>. Your </a:t>
            </a:r>
            <a:r>
              <a:rPr lang="en-GB" dirty="0" err="1" smtClean="0"/>
              <a:t>gmail</a:t>
            </a:r>
            <a:r>
              <a:rPr lang="en-GB" dirty="0" smtClean="0"/>
              <a:t> account through your university may be used for authentication. </a:t>
            </a:r>
            <a:endParaRPr lang="en-US" dirty="0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6189869" y="706612"/>
            <a:ext cx="2640628" cy="42867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Char char="​"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FEATURES:</a:t>
            </a:r>
          </a:p>
          <a:p>
            <a:pPr marL="0" lvl="2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A. Log In </a:t>
            </a:r>
            <a:r>
              <a:rPr lang="en-US" sz="1100" dirty="0" smtClean="0">
                <a:solidFill>
                  <a:schemeClr val="tx2"/>
                </a:solidFill>
                <a:latin typeface="+mj-lt"/>
              </a:rPr>
              <a:t>is initially active where you may use the 3rd party login or your </a:t>
            </a:r>
            <a:r>
              <a:rPr lang="en-US" sz="1100" dirty="0" smtClean="0">
                <a:solidFill>
                  <a:schemeClr val="tx2"/>
                </a:solidFill>
                <a:latin typeface="+mj-lt"/>
              </a:rPr>
              <a:t>account.</a:t>
            </a: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lvl="2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B. Sign Up </a:t>
            </a:r>
            <a:r>
              <a:rPr lang="en-US" sz="1100" dirty="0" smtClean="0">
                <a:solidFill>
                  <a:schemeClr val="tx2"/>
                </a:solidFill>
                <a:latin typeface="+mj-lt"/>
              </a:rPr>
              <a:t>click </a:t>
            </a:r>
            <a:r>
              <a:rPr lang="en-US" sz="1100" dirty="0" smtClean="0">
                <a:solidFill>
                  <a:schemeClr val="tx2"/>
                </a:solidFill>
                <a:latin typeface="+mj-lt"/>
              </a:rPr>
              <a:t>on this tab to register for an account</a:t>
            </a:r>
            <a:r>
              <a:rPr lang="en-US" sz="1100" dirty="0" smtClean="0">
                <a:solidFill>
                  <a:schemeClr val="tx2"/>
                </a:solidFill>
                <a:latin typeface="+mj-lt"/>
              </a:rPr>
              <a:t>.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lvl="2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C. 3</a:t>
            </a:r>
            <a:r>
              <a:rPr kumimoji="0" lang="en-US" sz="11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rd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party log in </a:t>
            </a:r>
            <a:r>
              <a:rPr lang="en-US" sz="1100" dirty="0" smtClean="0">
                <a:solidFill>
                  <a:schemeClr val="tx2"/>
                </a:solidFill>
                <a:latin typeface="+mj-lt"/>
              </a:rPr>
              <a:t>click on the </a:t>
            </a:r>
            <a:r>
              <a:rPr lang="en-US" sz="1100" dirty="0" err="1" smtClean="0">
                <a:solidFill>
                  <a:schemeClr val="tx2"/>
                </a:solidFill>
                <a:latin typeface="+mj-lt"/>
              </a:rPr>
              <a:t>facebook</a:t>
            </a:r>
            <a:r>
              <a:rPr lang="en-US" sz="1100" dirty="0" smtClean="0">
                <a:solidFill>
                  <a:schemeClr val="tx2"/>
                </a:solidFill>
                <a:latin typeface="+mj-lt"/>
              </a:rPr>
              <a:t> or </a:t>
            </a:r>
            <a:r>
              <a:rPr lang="en-US" sz="1100" dirty="0" err="1" smtClean="0">
                <a:solidFill>
                  <a:schemeClr val="tx2"/>
                </a:solidFill>
                <a:latin typeface="+mj-lt"/>
              </a:rPr>
              <a:t>google</a:t>
            </a:r>
            <a:r>
              <a:rPr lang="en-US" sz="1100" dirty="0" smtClean="0">
                <a:solidFill>
                  <a:schemeClr val="tx2"/>
                </a:solidFill>
                <a:latin typeface="+mj-lt"/>
              </a:rPr>
              <a:t> icons to login using your credentials from your </a:t>
            </a:r>
            <a:r>
              <a:rPr lang="en-US" sz="1100" dirty="0" smtClean="0">
                <a:solidFill>
                  <a:schemeClr val="tx2"/>
                </a:solidFill>
                <a:latin typeface="+mj-lt"/>
              </a:rPr>
              <a:t>account.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lvl="2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D. Forget</a:t>
            </a: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password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lang="en-US" sz="1100" dirty="0" smtClean="0">
                <a:solidFill>
                  <a:schemeClr val="tx2"/>
                </a:solidFill>
                <a:latin typeface="+mj-lt"/>
              </a:rPr>
              <a:t>to </a:t>
            </a:r>
            <a:r>
              <a:rPr lang="en-US" sz="1100" dirty="0" smtClean="0">
                <a:solidFill>
                  <a:schemeClr val="tx2"/>
                </a:solidFill>
                <a:latin typeface="+mj-lt"/>
              </a:rPr>
              <a:t>reset your password. You are required to provide the email associated with your account..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lvl="2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​"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E. Proceed </a:t>
            </a:r>
            <a:r>
              <a:rPr lang="en-US" sz="1100" dirty="0" smtClean="0">
                <a:solidFill>
                  <a:schemeClr val="tx2"/>
                </a:solidFill>
                <a:latin typeface="+mj-lt"/>
              </a:rPr>
              <a:t>to the web app by clicking on the orange button</a:t>
            </a:r>
            <a:r>
              <a:rPr lang="en-US" sz="1100" dirty="0" smtClean="0">
                <a:solidFill>
                  <a:schemeClr val="tx2"/>
                </a:solidFill>
                <a:latin typeface="+mj-lt"/>
              </a:rPr>
              <a:t>.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2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Char char="​"/>
              <a:tabLst/>
              <a:defRPr/>
            </a:pPr>
            <a:endParaRPr kumimoji="0" lang="en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12" name="Picture 11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b="7905"/>
          <a:stretch/>
        </p:blipFill>
        <p:spPr bwMode="auto">
          <a:xfrm>
            <a:off x="837108" y="771896"/>
            <a:ext cx="4447413" cy="2830285"/>
          </a:xfrm>
          <a:prstGeom prst="rect">
            <a:avLst/>
          </a:prstGeom>
          <a:ln w="158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  <p:cxnSp>
        <p:nvCxnSpPr>
          <p:cNvPr id="13" name="Straight Arrow Connector 12"/>
          <p:cNvCxnSpPr/>
          <p:nvPr/>
        </p:nvCxnSpPr>
        <p:spPr bwMode="gray">
          <a:xfrm flipV="1">
            <a:off x="3841267" y="836014"/>
            <a:ext cx="0" cy="737818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 bwMode="gray">
          <a:xfrm>
            <a:off x="3604893" y="473864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 smtClean="0">
                <a:solidFill>
                  <a:schemeClr val="accent4"/>
                </a:solidFill>
                <a:latin typeface="Georgia" pitchFamily="18" charset="0"/>
                <a:sym typeface="Arial"/>
              </a:rPr>
              <a:t>a</a:t>
            </a:r>
            <a:endParaRPr lang="en-US" sz="1400" i="1" dirty="0">
              <a:solidFill>
                <a:schemeClr val="accent4"/>
              </a:solidFill>
              <a:latin typeface="Georgia" pitchFamily="18" charset="0"/>
              <a:sym typeface="Arial"/>
            </a:endParaRPr>
          </a:p>
        </p:txBody>
      </p:sp>
      <p:cxnSp>
        <p:nvCxnSpPr>
          <p:cNvPr id="15" name="Straight Arrow Connector 14"/>
          <p:cNvCxnSpPr/>
          <p:nvPr/>
        </p:nvCxnSpPr>
        <p:spPr bwMode="gray">
          <a:xfrm flipV="1">
            <a:off x="4481627" y="836014"/>
            <a:ext cx="0" cy="918618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 bwMode="gray">
          <a:xfrm>
            <a:off x="4245521" y="473864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 smtClean="0">
                <a:solidFill>
                  <a:schemeClr val="accent5"/>
                </a:solidFill>
                <a:latin typeface="Georgia" pitchFamily="18" charset="0"/>
                <a:sym typeface="Arial"/>
              </a:rPr>
              <a:t>b</a:t>
            </a:r>
            <a:endParaRPr lang="en-US" sz="1400" i="1" dirty="0">
              <a:solidFill>
                <a:schemeClr val="accent5"/>
              </a:solidFill>
              <a:latin typeface="Georgia" pitchFamily="18" charset="0"/>
              <a:sym typeface="Arial"/>
            </a:endParaRPr>
          </a:p>
        </p:txBody>
      </p:sp>
      <p:cxnSp>
        <p:nvCxnSpPr>
          <p:cNvPr id="17" name="Straight Arrow Connector 16"/>
          <p:cNvCxnSpPr/>
          <p:nvPr/>
        </p:nvCxnSpPr>
        <p:spPr bwMode="gray">
          <a:xfrm flipV="1">
            <a:off x="4493133" y="2137558"/>
            <a:ext cx="637007" cy="11362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gray">
          <a:xfrm>
            <a:off x="5301787" y="2005780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 smtClean="0">
                <a:solidFill>
                  <a:schemeClr val="accent2"/>
                </a:solidFill>
                <a:latin typeface="Georgia" pitchFamily="18" charset="0"/>
                <a:sym typeface="Arial"/>
              </a:rPr>
              <a:t>c</a:t>
            </a:r>
            <a:endParaRPr lang="en-US" sz="1400" i="1" dirty="0">
              <a:solidFill>
                <a:schemeClr val="accent2"/>
              </a:solidFill>
              <a:latin typeface="Georgia" pitchFamily="18" charset="0"/>
              <a:sym typeface="Arial"/>
            </a:endParaRPr>
          </a:p>
        </p:txBody>
      </p:sp>
      <p:sp>
        <p:nvSpPr>
          <p:cNvPr id="19" name="TextBox 18"/>
          <p:cNvSpPr txBox="1"/>
          <p:nvPr/>
        </p:nvSpPr>
        <p:spPr bwMode="gray">
          <a:xfrm>
            <a:off x="5475938" y="2953018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 smtClean="0">
                <a:solidFill>
                  <a:schemeClr val="accent1"/>
                </a:solidFill>
                <a:latin typeface="Georgia" pitchFamily="18" charset="0"/>
                <a:sym typeface="Arial"/>
              </a:rPr>
              <a:t>d</a:t>
            </a:r>
            <a:endParaRPr lang="en-US" sz="1400" i="1" dirty="0">
              <a:solidFill>
                <a:schemeClr val="accent1"/>
              </a:solidFill>
              <a:latin typeface="Georgia" pitchFamily="18" charset="0"/>
              <a:sym typeface="Arial"/>
            </a:endParaRPr>
          </a:p>
        </p:txBody>
      </p:sp>
      <p:cxnSp>
        <p:nvCxnSpPr>
          <p:cNvPr id="20" name="Straight Arrow Connector 19"/>
          <p:cNvCxnSpPr/>
          <p:nvPr/>
        </p:nvCxnSpPr>
        <p:spPr bwMode="gray">
          <a:xfrm flipV="1">
            <a:off x="4536375" y="3384468"/>
            <a:ext cx="0" cy="296884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 bwMode="gray">
          <a:xfrm flipH="1">
            <a:off x="4750132" y="3063834"/>
            <a:ext cx="665016" cy="0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 bwMode="gray">
          <a:xfrm>
            <a:off x="4312261" y="3618036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 smtClean="0">
                <a:solidFill>
                  <a:schemeClr val="accent3"/>
                </a:solidFill>
                <a:latin typeface="Georgia" pitchFamily="18" charset="0"/>
                <a:sym typeface="Arial"/>
              </a:rPr>
              <a:t>e</a:t>
            </a:r>
            <a:endParaRPr lang="en-US" sz="1400" i="1" dirty="0">
              <a:solidFill>
                <a:schemeClr val="accent3"/>
              </a:solidFill>
              <a:latin typeface="Georgia" pitchFamily="18" charset="0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795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GQUALITY" val="95"/>
  <p:tag name="BASENAME" val=""/>
  <p:tag name="SAVETOFOLDER" val="C:\Users\Dan\Desktop\poop\"/>
  <p:tag name="IMAGEWIDTH" val="960"/>
  <p:tag name="IMAGEHEIGHT" val="720"/>
  <p:tag name="EXPORTRANGE" val="EntirePresentation"/>
  <p:tag name="SIZEBY" val="DPI"/>
  <p:tag name="OUTPUTDPI" val="96"/>
  <p:tag name="EXPORTAS" val="JPG"/>
  <p:tag name="NUMBERFORMAT" val="0000"/>
</p:tagLst>
</file>

<file path=ppt/theme/theme1.xml><?xml version="1.0" encoding="utf-8"?>
<a:theme xmlns:a="http://schemas.openxmlformats.org/drawingml/2006/main" name="Duarte_Slidedocs">
  <a:themeElements>
    <a:clrScheme name="Custom 4">
      <a:dk1>
        <a:srgbClr val="2D2D2A"/>
      </a:dk1>
      <a:lt1>
        <a:sysClr val="window" lastClr="FFFFFF"/>
      </a:lt1>
      <a:dk2>
        <a:srgbClr val="696969"/>
      </a:dk2>
      <a:lt2>
        <a:srgbClr val="D1D1D1"/>
      </a:lt2>
      <a:accent1>
        <a:srgbClr val="E7B800"/>
      </a:accent1>
      <a:accent2>
        <a:srgbClr val="86AA00"/>
      </a:accent2>
      <a:accent3>
        <a:srgbClr val="00AFBB"/>
      </a:accent3>
      <a:accent4>
        <a:srgbClr val="2E9FDF"/>
      </a:accent4>
      <a:accent5>
        <a:srgbClr val="FF9E29"/>
      </a:accent5>
      <a:accent6>
        <a:srgbClr val="0F2855"/>
      </a:accent6>
      <a:hlink>
        <a:srgbClr val="64645D"/>
      </a:hlink>
      <a:folHlink>
        <a:srgbClr val="64645D"/>
      </a:folHlink>
    </a:clrScheme>
    <a:fontScheme name="Duarte_SlideDocs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27356</TotalTime>
  <Words>141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Duarte_Slidedocs</vt:lpstr>
      <vt:lpstr>Slide 1</vt:lpstr>
    </vt:vector>
  </TitlesOfParts>
  <Company>Duarte, Inc. 650-625-8200 info@duarte.com www.duarte.com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www.duarte.com slidedoc</dc:subject>
  <dc:creator>Nancy Duarte</dc:creator>
  <cp:keywords>slidedoc slidedocs Duarte, Inc. Nancy Duarte</cp:keywords>
  <dc:description>How do I make a slidedoc? What is a slidedoc?</dc:description>
  <cp:lastModifiedBy>ella</cp:lastModifiedBy>
  <cp:revision>161</cp:revision>
  <cp:lastPrinted>2014-02-20T16:35:04Z</cp:lastPrinted>
  <dcterms:created xsi:type="dcterms:W3CDTF">2014-01-14T20:20:43Z</dcterms:created>
  <dcterms:modified xsi:type="dcterms:W3CDTF">2018-09-16T19:35:55Z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24749045</vt:lpwstr>
  </property>
  <property fmtid="{D5CDD505-2E9C-101B-9397-08002B2CF9AE}" pid="3" name="NXPowerLiteSettings">
    <vt:lpwstr>F98007B004F000</vt:lpwstr>
  </property>
  <property fmtid="{D5CDD505-2E9C-101B-9397-08002B2CF9AE}" pid="4" name="NXPowerLiteVersion">
    <vt:lpwstr>D5.0.2</vt:lpwstr>
  </property>
</Properties>
</file>