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0"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ftfield, Erikka (NIH/NCI) [E]" initials="LE([" lastIdx="1" clrIdx="0">
    <p:extLst>
      <p:ext uri="{19B8F6BF-5375-455C-9EA6-DF929625EA0E}">
        <p15:presenceInfo xmlns:p15="http://schemas.microsoft.com/office/powerpoint/2012/main" userId="S-1-5-21-12604286-656692736-1848903544-626356" providerId="AD"/>
      </p:ext>
    </p:extLst>
  </p:cmAuthor>
  <p:cmAuthor id="2" name="Oana Zeleznik" initials="OAZ" lastIdx="1" clrIdx="1">
    <p:extLst>
      <p:ext uri="{19B8F6BF-5375-455C-9EA6-DF929625EA0E}">
        <p15:presenceInfo xmlns:p15="http://schemas.microsoft.com/office/powerpoint/2012/main" userId="Oana Zelezni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4" d="100"/>
          <a:sy n="114" d="100"/>
        </p:scale>
        <p:origin x="30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microsoft.com/office/2015/10/relationships/revisionInfo" Target="revisionInfo.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397DED-2B68-492C-A1FD-1E2BD96B1194}" type="datetimeFigureOut">
              <a:rPr lang="en-US" smtClean="0"/>
              <a:t>7/21/2018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29CB1-95DD-447B-9EBB-6B340C0EF4D8}" type="slidenum">
              <a:rPr lang="en-US" smtClean="0"/>
              <a:t>‹#›</a:t>
            </a:fld>
            <a:endParaRPr lang="en-US"/>
          </a:p>
        </p:txBody>
      </p:sp>
    </p:spTree>
    <p:extLst>
      <p:ext uri="{BB962C8B-B14F-4D97-AF65-F5344CB8AC3E}">
        <p14:creationId xmlns:p14="http://schemas.microsoft.com/office/powerpoint/2010/main" val="309909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2" name="Text Placeholder 2"/>
          <p:cNvSpPr>
            <a:spLocks noGrp="1"/>
          </p:cNvSpPr>
          <p:nvPr>
            <p:ph type="body" idx="10"/>
          </p:nvPr>
        </p:nvSpPr>
        <p:spPr>
          <a:xfrm>
            <a:off x="459580" y="1134598"/>
            <a:ext cx="8227220" cy="536519"/>
          </a:xfrm>
        </p:spPr>
        <p:txBody>
          <a:bodyPr anchor="t">
            <a:noAutofit/>
          </a:bodyPr>
          <a:lstStyle>
            <a:lvl1pPr marL="0" indent="0">
              <a:buNone/>
              <a:defRPr sz="15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grpSp>
        <p:nvGrpSpPr>
          <p:cNvPr id="158" name="Group 157"/>
          <p:cNvGrpSpPr/>
          <p:nvPr/>
        </p:nvGrpSpPr>
        <p:grpSpPr>
          <a:xfrm>
            <a:off x="-151325" y="-141165"/>
            <a:ext cx="9439923" cy="7136527"/>
            <a:chOff x="-151325" y="-141165"/>
            <a:chExt cx="9439923" cy="7136527"/>
          </a:xfrm>
        </p:grpSpPr>
        <p:grpSp>
          <p:nvGrpSpPr>
            <p:cNvPr id="159" name="Group 158"/>
            <p:cNvGrpSpPr/>
            <p:nvPr/>
          </p:nvGrpSpPr>
          <p:grpSpPr>
            <a:xfrm>
              <a:off x="457731" y="6873247"/>
              <a:ext cx="8226688" cy="122115"/>
              <a:chOff x="457731" y="6582508"/>
              <a:chExt cx="8226688" cy="486507"/>
            </a:xfrm>
          </p:grpSpPr>
          <p:cxnSp>
            <p:nvCxnSpPr>
              <p:cNvPr id="268" name="Straight Connector 267"/>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0" name="Group 269"/>
              <p:cNvGrpSpPr/>
              <p:nvPr/>
            </p:nvGrpSpPr>
            <p:grpSpPr>
              <a:xfrm>
                <a:off x="7986158" y="6582508"/>
                <a:ext cx="152400" cy="486507"/>
                <a:chOff x="7983415" y="6582508"/>
                <a:chExt cx="152400" cy="486507"/>
              </a:xfrm>
            </p:grpSpPr>
            <p:cxnSp>
              <p:nvCxnSpPr>
                <p:cNvPr id="301" name="Straight Connector 30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7287901" y="6582508"/>
                <a:ext cx="152400" cy="486507"/>
                <a:chOff x="7983415" y="6582508"/>
                <a:chExt cx="152400" cy="486507"/>
              </a:xfrm>
            </p:grpSpPr>
            <p:cxnSp>
              <p:nvCxnSpPr>
                <p:cNvPr id="299" name="Straight Connector 29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6589644" y="6582508"/>
                <a:ext cx="152400" cy="486507"/>
                <a:chOff x="7983415" y="6582508"/>
                <a:chExt cx="152400" cy="486507"/>
              </a:xfrm>
            </p:grpSpPr>
            <p:cxnSp>
              <p:nvCxnSpPr>
                <p:cNvPr id="297" name="Straight Connector 2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3" name="Group 272"/>
              <p:cNvGrpSpPr/>
              <p:nvPr/>
            </p:nvGrpSpPr>
            <p:grpSpPr>
              <a:xfrm>
                <a:off x="5891387" y="6582508"/>
                <a:ext cx="152400" cy="486507"/>
                <a:chOff x="7983415" y="6582508"/>
                <a:chExt cx="152400" cy="486507"/>
              </a:xfrm>
            </p:grpSpPr>
            <p:cxnSp>
              <p:nvCxnSpPr>
                <p:cNvPr id="295" name="Straight Connector 2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4" name="Group 273"/>
              <p:cNvGrpSpPr/>
              <p:nvPr/>
            </p:nvGrpSpPr>
            <p:grpSpPr>
              <a:xfrm>
                <a:off x="5193130" y="6582508"/>
                <a:ext cx="152400" cy="486507"/>
                <a:chOff x="7983415" y="6582508"/>
                <a:chExt cx="152400" cy="486507"/>
              </a:xfrm>
            </p:grpSpPr>
            <p:cxnSp>
              <p:nvCxnSpPr>
                <p:cNvPr id="293" name="Straight Connector 2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5" name="Group 274"/>
              <p:cNvGrpSpPr/>
              <p:nvPr/>
            </p:nvGrpSpPr>
            <p:grpSpPr>
              <a:xfrm>
                <a:off x="4494873" y="6582508"/>
                <a:ext cx="152400" cy="486507"/>
                <a:chOff x="7983415" y="6582508"/>
                <a:chExt cx="152400" cy="486507"/>
              </a:xfrm>
            </p:grpSpPr>
            <p:cxnSp>
              <p:nvCxnSpPr>
                <p:cNvPr id="291" name="Straight Connector 2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6" name="Group 275"/>
              <p:cNvGrpSpPr/>
              <p:nvPr/>
            </p:nvGrpSpPr>
            <p:grpSpPr>
              <a:xfrm>
                <a:off x="3796616" y="6582508"/>
                <a:ext cx="152400" cy="486507"/>
                <a:chOff x="7983415" y="6582508"/>
                <a:chExt cx="152400" cy="486507"/>
              </a:xfrm>
            </p:grpSpPr>
            <p:cxnSp>
              <p:nvCxnSpPr>
                <p:cNvPr id="289" name="Straight Connector 28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7" name="Group 276"/>
              <p:cNvGrpSpPr/>
              <p:nvPr/>
            </p:nvGrpSpPr>
            <p:grpSpPr>
              <a:xfrm>
                <a:off x="3098359" y="6582508"/>
                <a:ext cx="152400" cy="486507"/>
                <a:chOff x="7983415" y="6582508"/>
                <a:chExt cx="152400" cy="486507"/>
              </a:xfrm>
            </p:grpSpPr>
            <p:cxnSp>
              <p:nvCxnSpPr>
                <p:cNvPr id="287" name="Straight Connector 28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8" name="Group 277"/>
              <p:cNvGrpSpPr/>
              <p:nvPr/>
            </p:nvGrpSpPr>
            <p:grpSpPr>
              <a:xfrm>
                <a:off x="2400102" y="6582508"/>
                <a:ext cx="152400" cy="486507"/>
                <a:chOff x="7983415" y="6582508"/>
                <a:chExt cx="152400" cy="486507"/>
              </a:xfrm>
            </p:grpSpPr>
            <p:cxnSp>
              <p:nvCxnSpPr>
                <p:cNvPr id="285" name="Straight Connector 28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p:nvGrpSpPr>
            <p:grpSpPr>
              <a:xfrm>
                <a:off x="1701845" y="6582508"/>
                <a:ext cx="152400" cy="486507"/>
                <a:chOff x="7983415" y="6582508"/>
                <a:chExt cx="152400" cy="486507"/>
              </a:xfrm>
            </p:grpSpPr>
            <p:cxnSp>
              <p:nvCxnSpPr>
                <p:cNvPr id="283" name="Straight Connector 28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p:nvGrpSpPr>
            <p:grpSpPr>
              <a:xfrm>
                <a:off x="1003588" y="6582508"/>
                <a:ext cx="152400" cy="486507"/>
                <a:chOff x="7983415" y="6582508"/>
                <a:chExt cx="152400" cy="486507"/>
              </a:xfrm>
            </p:grpSpPr>
            <p:cxnSp>
              <p:nvCxnSpPr>
                <p:cNvPr id="281" name="Straight Connector 28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60" name="Group 159"/>
            <p:cNvGrpSpPr/>
            <p:nvPr/>
          </p:nvGrpSpPr>
          <p:grpSpPr>
            <a:xfrm>
              <a:off x="-151325" y="454007"/>
              <a:ext cx="122115" cy="5945205"/>
              <a:chOff x="-238875" y="454007"/>
              <a:chExt cx="122115" cy="5945205"/>
            </a:xfrm>
          </p:grpSpPr>
          <p:cxnSp>
            <p:nvCxnSpPr>
              <p:cNvPr id="233" name="Straight Connector 232"/>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34" name="Group 233"/>
              <p:cNvGrpSpPr/>
              <p:nvPr/>
            </p:nvGrpSpPr>
            <p:grpSpPr>
              <a:xfrm rot="5400000">
                <a:off x="-254017" y="5940709"/>
                <a:ext cx="152400" cy="122115"/>
                <a:chOff x="7983415" y="6582508"/>
                <a:chExt cx="152400" cy="486507"/>
              </a:xfrm>
            </p:grpSpPr>
            <p:cxnSp>
              <p:nvCxnSpPr>
                <p:cNvPr id="266" name="Straight Connector 26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5" name="Group 234"/>
              <p:cNvGrpSpPr/>
              <p:nvPr/>
            </p:nvGrpSpPr>
            <p:grpSpPr>
              <a:xfrm rot="5400000">
                <a:off x="-254017" y="5467067"/>
                <a:ext cx="152400" cy="122115"/>
                <a:chOff x="7983415" y="6582508"/>
                <a:chExt cx="152400" cy="486507"/>
              </a:xfrm>
            </p:grpSpPr>
            <p:cxnSp>
              <p:nvCxnSpPr>
                <p:cNvPr id="264" name="Straight Connector 26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6" name="Group 235"/>
              <p:cNvGrpSpPr/>
              <p:nvPr/>
            </p:nvGrpSpPr>
            <p:grpSpPr>
              <a:xfrm rot="5400000">
                <a:off x="-254017" y="4993425"/>
                <a:ext cx="152400" cy="122115"/>
                <a:chOff x="7983415" y="6582508"/>
                <a:chExt cx="152400" cy="486507"/>
              </a:xfrm>
            </p:grpSpPr>
            <p:cxnSp>
              <p:nvCxnSpPr>
                <p:cNvPr id="262" name="Straight Connector 26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7" name="Group 236"/>
              <p:cNvGrpSpPr/>
              <p:nvPr/>
            </p:nvGrpSpPr>
            <p:grpSpPr>
              <a:xfrm rot="5400000">
                <a:off x="-254017" y="4519783"/>
                <a:ext cx="152400" cy="122115"/>
                <a:chOff x="7983415" y="6582508"/>
                <a:chExt cx="152400" cy="486507"/>
              </a:xfrm>
            </p:grpSpPr>
            <p:cxnSp>
              <p:nvCxnSpPr>
                <p:cNvPr id="260" name="Straight Connector 25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8" name="Group 237"/>
              <p:cNvGrpSpPr/>
              <p:nvPr/>
            </p:nvGrpSpPr>
            <p:grpSpPr>
              <a:xfrm rot="5400000">
                <a:off x="-254017" y="4046141"/>
                <a:ext cx="152400" cy="122115"/>
                <a:chOff x="7983415" y="6582508"/>
                <a:chExt cx="152400" cy="486507"/>
              </a:xfrm>
            </p:grpSpPr>
            <p:cxnSp>
              <p:nvCxnSpPr>
                <p:cNvPr id="258" name="Straight Connector 25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p:nvGrpSpPr>
            <p:grpSpPr>
              <a:xfrm rot="5400000">
                <a:off x="-254017" y="3572499"/>
                <a:ext cx="152400" cy="122115"/>
                <a:chOff x="7983415" y="6582508"/>
                <a:chExt cx="152400" cy="486507"/>
              </a:xfrm>
            </p:grpSpPr>
            <p:cxnSp>
              <p:nvCxnSpPr>
                <p:cNvPr id="256" name="Straight Connector 25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0" name="Group 239"/>
              <p:cNvGrpSpPr/>
              <p:nvPr/>
            </p:nvGrpSpPr>
            <p:grpSpPr>
              <a:xfrm rot="5400000">
                <a:off x="-254017" y="3098857"/>
                <a:ext cx="152400" cy="122115"/>
                <a:chOff x="7983415" y="6582508"/>
                <a:chExt cx="152400" cy="486507"/>
              </a:xfrm>
            </p:grpSpPr>
            <p:cxnSp>
              <p:nvCxnSpPr>
                <p:cNvPr id="254" name="Straight Connector 25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1" name="Group 240"/>
              <p:cNvGrpSpPr/>
              <p:nvPr/>
            </p:nvGrpSpPr>
            <p:grpSpPr>
              <a:xfrm rot="5400000">
                <a:off x="-254017" y="2625215"/>
                <a:ext cx="152400" cy="122115"/>
                <a:chOff x="7983415" y="6582508"/>
                <a:chExt cx="152400" cy="486507"/>
              </a:xfrm>
            </p:grpSpPr>
            <p:cxnSp>
              <p:nvCxnSpPr>
                <p:cNvPr id="252" name="Straight Connector 25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rot="5400000">
                <a:off x="-254017" y="2151573"/>
                <a:ext cx="152400" cy="122115"/>
                <a:chOff x="7983415" y="6582508"/>
                <a:chExt cx="152400" cy="486507"/>
              </a:xfrm>
            </p:grpSpPr>
            <p:cxnSp>
              <p:nvCxnSpPr>
                <p:cNvPr id="250" name="Straight Connector 24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rot="5400000">
                <a:off x="-254017" y="1677931"/>
                <a:ext cx="152400" cy="122115"/>
                <a:chOff x="7983415" y="6582508"/>
                <a:chExt cx="152400" cy="486507"/>
              </a:xfrm>
            </p:grpSpPr>
            <p:cxnSp>
              <p:nvCxnSpPr>
                <p:cNvPr id="248" name="Straight Connector 24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p:nvGrpSpPr>
            <p:grpSpPr>
              <a:xfrm rot="5400000">
                <a:off x="-254017" y="997340"/>
                <a:ext cx="152400" cy="122115"/>
                <a:chOff x="7983415" y="6582508"/>
                <a:chExt cx="152400" cy="486507"/>
              </a:xfrm>
            </p:grpSpPr>
            <p:cxnSp>
              <p:nvCxnSpPr>
                <p:cNvPr id="246" name="Straight Connector 24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45" name="Straight Connector 244"/>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9166483" y="454007"/>
              <a:ext cx="122115" cy="5945205"/>
              <a:chOff x="-238875" y="454007"/>
              <a:chExt cx="122115" cy="5945205"/>
            </a:xfrm>
          </p:grpSpPr>
          <p:cxnSp>
            <p:nvCxnSpPr>
              <p:cNvPr id="198" name="Straight Connector 197"/>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99" name="Group 198"/>
              <p:cNvGrpSpPr/>
              <p:nvPr/>
            </p:nvGrpSpPr>
            <p:grpSpPr>
              <a:xfrm rot="5400000">
                <a:off x="-254017" y="5940709"/>
                <a:ext cx="152400" cy="122115"/>
                <a:chOff x="7983415" y="6582508"/>
                <a:chExt cx="152400" cy="486507"/>
              </a:xfrm>
            </p:grpSpPr>
            <p:cxnSp>
              <p:nvCxnSpPr>
                <p:cNvPr id="231" name="Straight Connector 23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0" name="Group 199"/>
              <p:cNvGrpSpPr/>
              <p:nvPr/>
            </p:nvGrpSpPr>
            <p:grpSpPr>
              <a:xfrm rot="5400000">
                <a:off x="-254017" y="5467067"/>
                <a:ext cx="152400" cy="122115"/>
                <a:chOff x="7983415" y="6582508"/>
                <a:chExt cx="152400" cy="486507"/>
              </a:xfrm>
            </p:grpSpPr>
            <p:cxnSp>
              <p:nvCxnSpPr>
                <p:cNvPr id="229" name="Straight Connector 22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1" name="Group 200"/>
              <p:cNvGrpSpPr/>
              <p:nvPr/>
            </p:nvGrpSpPr>
            <p:grpSpPr>
              <a:xfrm rot="5400000">
                <a:off x="-254017" y="4993425"/>
                <a:ext cx="152400" cy="122115"/>
                <a:chOff x="7983415" y="6582508"/>
                <a:chExt cx="152400" cy="486507"/>
              </a:xfrm>
            </p:grpSpPr>
            <p:cxnSp>
              <p:nvCxnSpPr>
                <p:cNvPr id="227" name="Straight Connector 22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2" name="Group 201"/>
              <p:cNvGrpSpPr/>
              <p:nvPr/>
            </p:nvGrpSpPr>
            <p:grpSpPr>
              <a:xfrm rot="5400000">
                <a:off x="-254017" y="4519783"/>
                <a:ext cx="152400" cy="122115"/>
                <a:chOff x="7983415" y="6582508"/>
                <a:chExt cx="152400" cy="486507"/>
              </a:xfrm>
            </p:grpSpPr>
            <p:cxnSp>
              <p:nvCxnSpPr>
                <p:cNvPr id="225" name="Straight Connector 22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rot="5400000">
                <a:off x="-254017" y="4046141"/>
                <a:ext cx="152400" cy="122115"/>
                <a:chOff x="7983415" y="6582508"/>
                <a:chExt cx="152400" cy="486507"/>
              </a:xfrm>
            </p:grpSpPr>
            <p:cxnSp>
              <p:nvCxnSpPr>
                <p:cNvPr id="223" name="Straight Connector 22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rot="5400000">
                <a:off x="-254017" y="3572499"/>
                <a:ext cx="152400" cy="122115"/>
                <a:chOff x="7983415" y="6582508"/>
                <a:chExt cx="152400" cy="486507"/>
              </a:xfrm>
            </p:grpSpPr>
            <p:cxnSp>
              <p:nvCxnSpPr>
                <p:cNvPr id="221" name="Straight Connector 22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rot="5400000">
                <a:off x="-254017" y="3098857"/>
                <a:ext cx="152400" cy="122115"/>
                <a:chOff x="7983415" y="6582508"/>
                <a:chExt cx="152400" cy="486507"/>
              </a:xfrm>
            </p:grpSpPr>
            <p:cxnSp>
              <p:nvCxnSpPr>
                <p:cNvPr id="219" name="Straight Connector 21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rot="5400000">
                <a:off x="-254017" y="2625215"/>
                <a:ext cx="152400" cy="122115"/>
                <a:chOff x="7983415" y="6582508"/>
                <a:chExt cx="152400" cy="486507"/>
              </a:xfrm>
            </p:grpSpPr>
            <p:cxnSp>
              <p:nvCxnSpPr>
                <p:cNvPr id="217" name="Straight Connector 21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rot="5400000">
                <a:off x="-254017" y="2151573"/>
                <a:ext cx="152400" cy="122115"/>
                <a:chOff x="7983415" y="6582508"/>
                <a:chExt cx="152400" cy="486507"/>
              </a:xfrm>
            </p:grpSpPr>
            <p:cxnSp>
              <p:nvCxnSpPr>
                <p:cNvPr id="215" name="Straight Connector 21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rot="5400000">
                <a:off x="-254017" y="1677931"/>
                <a:ext cx="152400" cy="122115"/>
                <a:chOff x="7983415" y="6582508"/>
                <a:chExt cx="152400" cy="486507"/>
              </a:xfrm>
            </p:grpSpPr>
            <p:cxnSp>
              <p:nvCxnSpPr>
                <p:cNvPr id="213" name="Straight Connector 21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rot="5400000">
                <a:off x="-254017" y="997340"/>
                <a:ext cx="152400" cy="122115"/>
                <a:chOff x="7983415" y="6582508"/>
                <a:chExt cx="152400" cy="486507"/>
              </a:xfrm>
            </p:grpSpPr>
            <p:cxnSp>
              <p:nvCxnSpPr>
                <p:cNvPr id="211" name="Straight Connector 21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0" name="Straight Connector 209"/>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2" name="Group 161"/>
            <p:cNvGrpSpPr/>
            <p:nvPr/>
          </p:nvGrpSpPr>
          <p:grpSpPr>
            <a:xfrm>
              <a:off x="457731" y="-141165"/>
              <a:ext cx="8226688" cy="122115"/>
              <a:chOff x="457731" y="6582508"/>
              <a:chExt cx="8226688" cy="486507"/>
            </a:xfrm>
          </p:grpSpPr>
          <p:cxnSp>
            <p:nvCxnSpPr>
              <p:cNvPr id="163" name="Straight Connector 162"/>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65" name="Group 164"/>
              <p:cNvGrpSpPr/>
              <p:nvPr/>
            </p:nvGrpSpPr>
            <p:grpSpPr>
              <a:xfrm>
                <a:off x="7986158" y="6582508"/>
                <a:ext cx="152400" cy="486507"/>
                <a:chOff x="7983415" y="6582508"/>
                <a:chExt cx="152400" cy="486507"/>
              </a:xfrm>
            </p:grpSpPr>
            <p:cxnSp>
              <p:nvCxnSpPr>
                <p:cNvPr id="196" name="Straight Connector 19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6" name="Group 165"/>
              <p:cNvGrpSpPr/>
              <p:nvPr/>
            </p:nvGrpSpPr>
            <p:grpSpPr>
              <a:xfrm>
                <a:off x="7287901" y="6582508"/>
                <a:ext cx="152400" cy="486507"/>
                <a:chOff x="7983415" y="6582508"/>
                <a:chExt cx="152400" cy="486507"/>
              </a:xfrm>
            </p:grpSpPr>
            <p:cxnSp>
              <p:nvCxnSpPr>
                <p:cNvPr id="194" name="Straight Connector 19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6589644" y="6582508"/>
                <a:ext cx="152400" cy="486507"/>
                <a:chOff x="7983415" y="6582508"/>
                <a:chExt cx="152400" cy="486507"/>
              </a:xfrm>
            </p:grpSpPr>
            <p:cxnSp>
              <p:nvCxnSpPr>
                <p:cNvPr id="192" name="Straight Connector 19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8" name="Group 167"/>
              <p:cNvGrpSpPr/>
              <p:nvPr/>
            </p:nvGrpSpPr>
            <p:grpSpPr>
              <a:xfrm>
                <a:off x="5891387" y="6582508"/>
                <a:ext cx="152400" cy="486507"/>
                <a:chOff x="7983415" y="6582508"/>
                <a:chExt cx="152400" cy="486507"/>
              </a:xfrm>
            </p:grpSpPr>
            <p:cxnSp>
              <p:nvCxnSpPr>
                <p:cNvPr id="190" name="Straight Connector 18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p:nvGrpSpPr>
            <p:grpSpPr>
              <a:xfrm>
                <a:off x="5193130" y="6582508"/>
                <a:ext cx="152400" cy="486507"/>
                <a:chOff x="7983415" y="6582508"/>
                <a:chExt cx="152400" cy="486507"/>
              </a:xfrm>
            </p:grpSpPr>
            <p:cxnSp>
              <p:nvCxnSpPr>
                <p:cNvPr id="188" name="Straight Connector 18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a:off x="4494873" y="6582508"/>
                <a:ext cx="152400" cy="486507"/>
                <a:chOff x="7983415" y="6582508"/>
                <a:chExt cx="152400" cy="486507"/>
              </a:xfrm>
            </p:grpSpPr>
            <p:cxnSp>
              <p:nvCxnSpPr>
                <p:cNvPr id="186" name="Straight Connector 18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3796616" y="6582508"/>
                <a:ext cx="152400" cy="486507"/>
                <a:chOff x="7983415" y="6582508"/>
                <a:chExt cx="152400" cy="486507"/>
              </a:xfrm>
            </p:grpSpPr>
            <p:cxnSp>
              <p:nvCxnSpPr>
                <p:cNvPr id="184" name="Straight Connector 18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2" name="Group 171"/>
              <p:cNvGrpSpPr/>
              <p:nvPr/>
            </p:nvGrpSpPr>
            <p:grpSpPr>
              <a:xfrm>
                <a:off x="3098359" y="6582508"/>
                <a:ext cx="152400" cy="486507"/>
                <a:chOff x="7983415" y="6582508"/>
                <a:chExt cx="152400" cy="486507"/>
              </a:xfrm>
            </p:grpSpPr>
            <p:cxnSp>
              <p:nvCxnSpPr>
                <p:cNvPr id="182" name="Straight Connector 18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2400102" y="6582508"/>
                <a:ext cx="152400" cy="486507"/>
                <a:chOff x="7983415" y="6582508"/>
                <a:chExt cx="152400" cy="486507"/>
              </a:xfrm>
            </p:grpSpPr>
            <p:cxnSp>
              <p:nvCxnSpPr>
                <p:cNvPr id="180" name="Straight Connector 17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p:nvGrpSpPr>
            <p:grpSpPr>
              <a:xfrm>
                <a:off x="1701845" y="6582508"/>
                <a:ext cx="152400" cy="486507"/>
                <a:chOff x="7983415" y="6582508"/>
                <a:chExt cx="152400" cy="486507"/>
              </a:xfrm>
            </p:grpSpPr>
            <p:cxnSp>
              <p:nvCxnSpPr>
                <p:cNvPr id="178" name="Straight Connector 17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1003588" y="6582508"/>
                <a:ext cx="152400" cy="486507"/>
                <a:chOff x="7983415" y="6582508"/>
                <a:chExt cx="152400" cy="486507"/>
              </a:xfrm>
            </p:grpSpPr>
            <p:cxnSp>
              <p:nvCxnSpPr>
                <p:cNvPr id="176" name="Straight Connector 17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51" name="Text Placeholder 6"/>
          <p:cNvSpPr>
            <a:spLocks noGrp="1"/>
          </p:cNvSpPr>
          <p:nvPr>
            <p:ph type="body" sz="quarter" idx="14"/>
          </p:nvPr>
        </p:nvSpPr>
        <p:spPr>
          <a:xfrm>
            <a:off x="458788" y="6399212"/>
            <a:ext cx="5438508" cy="458788"/>
          </a:xfrm>
        </p:spPr>
        <p:txBody>
          <a:bodyPr vert="horz" lIns="0" tIns="0" rIns="0" bIns="0" rtlCol="0" anchor="ctr">
            <a:noAutofit/>
          </a:bodyPr>
          <a:lstStyle>
            <a:lvl1pPr>
              <a:defRPr lang="en-US" sz="800" i="0" dirty="0" smtClean="0">
                <a:solidFill>
                  <a:schemeClr val="bg2"/>
                </a:solidFill>
                <a:latin typeface="+mj-lt"/>
              </a:defRPr>
            </a:lvl1pPr>
          </a:lstStyle>
          <a:p>
            <a:pPr lvl="0">
              <a:lnSpc>
                <a:spcPct val="85000"/>
              </a:lnSpc>
              <a:spcBef>
                <a:spcPts val="0"/>
              </a:spcBef>
              <a:spcAft>
                <a:spcPts val="0"/>
              </a:spcAft>
              <a:buFontTx/>
              <a:buNone/>
            </a:pPr>
            <a:r>
              <a:rPr lang="en-US"/>
              <a:t>Edit Master text styles</a:t>
            </a:r>
          </a:p>
        </p:txBody>
      </p:sp>
    </p:spTree>
    <p:extLst>
      <p:ext uri="{BB962C8B-B14F-4D97-AF65-F5344CB8AC3E}">
        <p14:creationId xmlns:p14="http://schemas.microsoft.com/office/powerpoint/2010/main" val="1800183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No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732" y="1134598"/>
            <a:ext cx="2640628" cy="52646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1" name="Content Placeholder 2"/>
          <p:cNvSpPr>
            <a:spLocks noGrp="1"/>
          </p:cNvSpPr>
          <p:nvPr>
            <p:ph idx="11"/>
          </p:nvPr>
        </p:nvSpPr>
        <p:spPr>
          <a:xfrm>
            <a:off x="3256668" y="1134598"/>
            <a:ext cx="2640628" cy="52646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3" name="Content Placeholder 2"/>
          <p:cNvSpPr>
            <a:spLocks noGrp="1"/>
          </p:cNvSpPr>
          <p:nvPr>
            <p:ph idx="12"/>
          </p:nvPr>
        </p:nvSpPr>
        <p:spPr>
          <a:xfrm>
            <a:off x="6043787" y="1134598"/>
            <a:ext cx="2640628" cy="52646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54" name="Group 153"/>
          <p:cNvGrpSpPr/>
          <p:nvPr/>
        </p:nvGrpSpPr>
        <p:grpSpPr>
          <a:xfrm>
            <a:off x="-151325" y="-141165"/>
            <a:ext cx="9439923" cy="7136527"/>
            <a:chOff x="-151325" y="-141165"/>
            <a:chExt cx="9439923" cy="7136527"/>
          </a:xfrm>
        </p:grpSpPr>
        <p:grpSp>
          <p:nvGrpSpPr>
            <p:cNvPr id="155" name="Group 154"/>
            <p:cNvGrpSpPr/>
            <p:nvPr/>
          </p:nvGrpSpPr>
          <p:grpSpPr>
            <a:xfrm>
              <a:off x="457731" y="6873247"/>
              <a:ext cx="8226688" cy="122115"/>
              <a:chOff x="457731" y="6582508"/>
              <a:chExt cx="8226688" cy="486507"/>
            </a:xfrm>
          </p:grpSpPr>
          <p:cxnSp>
            <p:nvCxnSpPr>
              <p:cNvPr id="264" name="Straight Connector 263"/>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66" name="Group 265"/>
              <p:cNvGrpSpPr/>
              <p:nvPr/>
            </p:nvGrpSpPr>
            <p:grpSpPr>
              <a:xfrm>
                <a:off x="7986158" y="6582508"/>
                <a:ext cx="152400" cy="486507"/>
                <a:chOff x="7983415" y="6582508"/>
                <a:chExt cx="152400" cy="486507"/>
              </a:xfrm>
            </p:grpSpPr>
            <p:cxnSp>
              <p:nvCxnSpPr>
                <p:cNvPr id="297" name="Straight Connector 2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67" name="Group 266"/>
              <p:cNvGrpSpPr/>
              <p:nvPr/>
            </p:nvGrpSpPr>
            <p:grpSpPr>
              <a:xfrm>
                <a:off x="7287901" y="6582508"/>
                <a:ext cx="152400" cy="486507"/>
                <a:chOff x="7983415" y="6582508"/>
                <a:chExt cx="152400" cy="486507"/>
              </a:xfrm>
            </p:grpSpPr>
            <p:cxnSp>
              <p:nvCxnSpPr>
                <p:cNvPr id="295" name="Straight Connector 2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68" name="Group 267"/>
              <p:cNvGrpSpPr/>
              <p:nvPr/>
            </p:nvGrpSpPr>
            <p:grpSpPr>
              <a:xfrm>
                <a:off x="6589644" y="6582508"/>
                <a:ext cx="152400" cy="486507"/>
                <a:chOff x="7983415" y="6582508"/>
                <a:chExt cx="152400" cy="486507"/>
              </a:xfrm>
            </p:grpSpPr>
            <p:cxnSp>
              <p:nvCxnSpPr>
                <p:cNvPr id="293" name="Straight Connector 2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69" name="Group 268"/>
              <p:cNvGrpSpPr/>
              <p:nvPr/>
            </p:nvGrpSpPr>
            <p:grpSpPr>
              <a:xfrm>
                <a:off x="5891387" y="6582508"/>
                <a:ext cx="152400" cy="486507"/>
                <a:chOff x="7983415" y="6582508"/>
                <a:chExt cx="152400" cy="486507"/>
              </a:xfrm>
            </p:grpSpPr>
            <p:cxnSp>
              <p:nvCxnSpPr>
                <p:cNvPr id="291" name="Straight Connector 2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0" name="Group 269"/>
              <p:cNvGrpSpPr/>
              <p:nvPr/>
            </p:nvGrpSpPr>
            <p:grpSpPr>
              <a:xfrm>
                <a:off x="5193130" y="6582508"/>
                <a:ext cx="152400" cy="486507"/>
                <a:chOff x="7983415" y="6582508"/>
                <a:chExt cx="152400" cy="486507"/>
              </a:xfrm>
            </p:grpSpPr>
            <p:cxnSp>
              <p:nvCxnSpPr>
                <p:cNvPr id="289" name="Straight Connector 28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4494873" y="6582508"/>
                <a:ext cx="152400" cy="486507"/>
                <a:chOff x="7983415" y="6582508"/>
                <a:chExt cx="152400" cy="486507"/>
              </a:xfrm>
            </p:grpSpPr>
            <p:cxnSp>
              <p:nvCxnSpPr>
                <p:cNvPr id="287" name="Straight Connector 28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3796616" y="6582508"/>
                <a:ext cx="152400" cy="486507"/>
                <a:chOff x="7983415" y="6582508"/>
                <a:chExt cx="152400" cy="486507"/>
              </a:xfrm>
            </p:grpSpPr>
            <p:cxnSp>
              <p:nvCxnSpPr>
                <p:cNvPr id="285" name="Straight Connector 28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3" name="Group 272"/>
              <p:cNvGrpSpPr/>
              <p:nvPr/>
            </p:nvGrpSpPr>
            <p:grpSpPr>
              <a:xfrm>
                <a:off x="3098359" y="6582508"/>
                <a:ext cx="152400" cy="486507"/>
                <a:chOff x="7983415" y="6582508"/>
                <a:chExt cx="152400" cy="486507"/>
              </a:xfrm>
            </p:grpSpPr>
            <p:cxnSp>
              <p:nvCxnSpPr>
                <p:cNvPr id="283" name="Straight Connector 28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4" name="Group 273"/>
              <p:cNvGrpSpPr/>
              <p:nvPr/>
            </p:nvGrpSpPr>
            <p:grpSpPr>
              <a:xfrm>
                <a:off x="2400102" y="6582508"/>
                <a:ext cx="152400" cy="486507"/>
                <a:chOff x="7983415" y="6582508"/>
                <a:chExt cx="152400" cy="486507"/>
              </a:xfrm>
            </p:grpSpPr>
            <p:cxnSp>
              <p:nvCxnSpPr>
                <p:cNvPr id="281" name="Straight Connector 28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5" name="Group 274"/>
              <p:cNvGrpSpPr/>
              <p:nvPr/>
            </p:nvGrpSpPr>
            <p:grpSpPr>
              <a:xfrm>
                <a:off x="1701845" y="6582508"/>
                <a:ext cx="152400" cy="486507"/>
                <a:chOff x="7983415" y="6582508"/>
                <a:chExt cx="152400" cy="486507"/>
              </a:xfrm>
            </p:grpSpPr>
            <p:cxnSp>
              <p:nvCxnSpPr>
                <p:cNvPr id="279" name="Straight Connector 27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6" name="Group 275"/>
              <p:cNvGrpSpPr/>
              <p:nvPr/>
            </p:nvGrpSpPr>
            <p:grpSpPr>
              <a:xfrm>
                <a:off x="1003588" y="6582508"/>
                <a:ext cx="152400" cy="486507"/>
                <a:chOff x="7983415" y="6582508"/>
                <a:chExt cx="152400" cy="486507"/>
              </a:xfrm>
            </p:grpSpPr>
            <p:cxnSp>
              <p:nvCxnSpPr>
                <p:cNvPr id="277" name="Straight Connector 27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56" name="Group 155"/>
            <p:cNvGrpSpPr/>
            <p:nvPr/>
          </p:nvGrpSpPr>
          <p:grpSpPr>
            <a:xfrm>
              <a:off x="-151325" y="454007"/>
              <a:ext cx="122115" cy="5945205"/>
              <a:chOff x="-238875" y="454007"/>
              <a:chExt cx="122115" cy="5945205"/>
            </a:xfrm>
          </p:grpSpPr>
          <p:cxnSp>
            <p:nvCxnSpPr>
              <p:cNvPr id="229" name="Straight Connector 228"/>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30" name="Group 229"/>
              <p:cNvGrpSpPr/>
              <p:nvPr/>
            </p:nvGrpSpPr>
            <p:grpSpPr>
              <a:xfrm rot="5400000">
                <a:off x="-254017" y="5940709"/>
                <a:ext cx="152400" cy="122115"/>
                <a:chOff x="7983415" y="6582508"/>
                <a:chExt cx="152400" cy="486507"/>
              </a:xfrm>
            </p:grpSpPr>
            <p:cxnSp>
              <p:nvCxnSpPr>
                <p:cNvPr id="262" name="Straight Connector 26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1" name="Group 230"/>
              <p:cNvGrpSpPr/>
              <p:nvPr/>
            </p:nvGrpSpPr>
            <p:grpSpPr>
              <a:xfrm rot="5400000">
                <a:off x="-254017" y="5467067"/>
                <a:ext cx="152400" cy="122115"/>
                <a:chOff x="7983415" y="6582508"/>
                <a:chExt cx="152400" cy="486507"/>
              </a:xfrm>
            </p:grpSpPr>
            <p:cxnSp>
              <p:nvCxnSpPr>
                <p:cNvPr id="260" name="Straight Connector 25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2" name="Group 231"/>
              <p:cNvGrpSpPr/>
              <p:nvPr/>
            </p:nvGrpSpPr>
            <p:grpSpPr>
              <a:xfrm rot="5400000">
                <a:off x="-254017" y="4993425"/>
                <a:ext cx="152400" cy="122115"/>
                <a:chOff x="7983415" y="6582508"/>
                <a:chExt cx="152400" cy="486507"/>
              </a:xfrm>
            </p:grpSpPr>
            <p:cxnSp>
              <p:nvCxnSpPr>
                <p:cNvPr id="258" name="Straight Connector 25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3" name="Group 232"/>
              <p:cNvGrpSpPr/>
              <p:nvPr/>
            </p:nvGrpSpPr>
            <p:grpSpPr>
              <a:xfrm rot="5400000">
                <a:off x="-254017" y="4519783"/>
                <a:ext cx="152400" cy="122115"/>
                <a:chOff x="7983415" y="6582508"/>
                <a:chExt cx="152400" cy="486507"/>
              </a:xfrm>
            </p:grpSpPr>
            <p:cxnSp>
              <p:nvCxnSpPr>
                <p:cNvPr id="256" name="Straight Connector 25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4" name="Group 233"/>
              <p:cNvGrpSpPr/>
              <p:nvPr/>
            </p:nvGrpSpPr>
            <p:grpSpPr>
              <a:xfrm rot="5400000">
                <a:off x="-254017" y="4046141"/>
                <a:ext cx="152400" cy="122115"/>
                <a:chOff x="7983415" y="6582508"/>
                <a:chExt cx="152400" cy="486507"/>
              </a:xfrm>
            </p:grpSpPr>
            <p:cxnSp>
              <p:nvCxnSpPr>
                <p:cNvPr id="254" name="Straight Connector 25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5" name="Group 234"/>
              <p:cNvGrpSpPr/>
              <p:nvPr/>
            </p:nvGrpSpPr>
            <p:grpSpPr>
              <a:xfrm rot="5400000">
                <a:off x="-254017" y="3572499"/>
                <a:ext cx="152400" cy="122115"/>
                <a:chOff x="7983415" y="6582508"/>
                <a:chExt cx="152400" cy="486507"/>
              </a:xfrm>
            </p:grpSpPr>
            <p:cxnSp>
              <p:nvCxnSpPr>
                <p:cNvPr id="252" name="Straight Connector 25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6" name="Group 235"/>
              <p:cNvGrpSpPr/>
              <p:nvPr/>
            </p:nvGrpSpPr>
            <p:grpSpPr>
              <a:xfrm rot="5400000">
                <a:off x="-254017" y="3098857"/>
                <a:ext cx="152400" cy="122115"/>
                <a:chOff x="7983415" y="6582508"/>
                <a:chExt cx="152400" cy="486507"/>
              </a:xfrm>
            </p:grpSpPr>
            <p:cxnSp>
              <p:nvCxnSpPr>
                <p:cNvPr id="250" name="Straight Connector 24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7" name="Group 236"/>
              <p:cNvGrpSpPr/>
              <p:nvPr/>
            </p:nvGrpSpPr>
            <p:grpSpPr>
              <a:xfrm rot="5400000">
                <a:off x="-254017" y="2625215"/>
                <a:ext cx="152400" cy="122115"/>
                <a:chOff x="7983415" y="6582508"/>
                <a:chExt cx="152400" cy="486507"/>
              </a:xfrm>
            </p:grpSpPr>
            <p:cxnSp>
              <p:nvCxnSpPr>
                <p:cNvPr id="248" name="Straight Connector 24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8" name="Group 237"/>
              <p:cNvGrpSpPr/>
              <p:nvPr/>
            </p:nvGrpSpPr>
            <p:grpSpPr>
              <a:xfrm rot="5400000">
                <a:off x="-254017" y="2151573"/>
                <a:ext cx="152400" cy="122115"/>
                <a:chOff x="7983415" y="6582508"/>
                <a:chExt cx="152400" cy="486507"/>
              </a:xfrm>
            </p:grpSpPr>
            <p:cxnSp>
              <p:nvCxnSpPr>
                <p:cNvPr id="246" name="Straight Connector 24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p:nvGrpSpPr>
            <p:grpSpPr>
              <a:xfrm rot="5400000">
                <a:off x="-254017" y="1677931"/>
                <a:ext cx="152400" cy="122115"/>
                <a:chOff x="7983415" y="6582508"/>
                <a:chExt cx="152400" cy="486507"/>
              </a:xfrm>
            </p:grpSpPr>
            <p:cxnSp>
              <p:nvCxnSpPr>
                <p:cNvPr id="244" name="Straight Connector 24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0" name="Group 239"/>
              <p:cNvGrpSpPr/>
              <p:nvPr/>
            </p:nvGrpSpPr>
            <p:grpSpPr>
              <a:xfrm rot="5400000">
                <a:off x="-254017" y="997340"/>
                <a:ext cx="152400" cy="122115"/>
                <a:chOff x="7983415" y="6582508"/>
                <a:chExt cx="152400" cy="486507"/>
              </a:xfrm>
            </p:grpSpPr>
            <p:cxnSp>
              <p:nvCxnSpPr>
                <p:cNvPr id="242" name="Straight Connector 24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9166483" y="454007"/>
              <a:ext cx="122115" cy="5945205"/>
              <a:chOff x="-238875" y="454007"/>
              <a:chExt cx="122115" cy="5945205"/>
            </a:xfrm>
          </p:grpSpPr>
          <p:cxnSp>
            <p:nvCxnSpPr>
              <p:cNvPr id="194" name="Straight Connector 193"/>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95" name="Group 194"/>
              <p:cNvGrpSpPr/>
              <p:nvPr/>
            </p:nvGrpSpPr>
            <p:grpSpPr>
              <a:xfrm rot="5400000">
                <a:off x="-254017" y="5940709"/>
                <a:ext cx="152400" cy="122115"/>
                <a:chOff x="7983415" y="6582508"/>
                <a:chExt cx="152400" cy="486507"/>
              </a:xfrm>
            </p:grpSpPr>
            <p:cxnSp>
              <p:nvCxnSpPr>
                <p:cNvPr id="227" name="Straight Connector 22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6" name="Group 195"/>
              <p:cNvGrpSpPr/>
              <p:nvPr/>
            </p:nvGrpSpPr>
            <p:grpSpPr>
              <a:xfrm rot="5400000">
                <a:off x="-254017" y="5467067"/>
                <a:ext cx="152400" cy="122115"/>
                <a:chOff x="7983415" y="6582508"/>
                <a:chExt cx="152400" cy="486507"/>
              </a:xfrm>
            </p:grpSpPr>
            <p:cxnSp>
              <p:nvCxnSpPr>
                <p:cNvPr id="225" name="Straight Connector 22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7" name="Group 196"/>
              <p:cNvGrpSpPr/>
              <p:nvPr/>
            </p:nvGrpSpPr>
            <p:grpSpPr>
              <a:xfrm rot="5400000">
                <a:off x="-254017" y="4993425"/>
                <a:ext cx="152400" cy="122115"/>
                <a:chOff x="7983415" y="6582508"/>
                <a:chExt cx="152400" cy="486507"/>
              </a:xfrm>
            </p:grpSpPr>
            <p:cxnSp>
              <p:nvCxnSpPr>
                <p:cNvPr id="223" name="Straight Connector 22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rot="5400000">
                <a:off x="-254017" y="4519783"/>
                <a:ext cx="152400" cy="122115"/>
                <a:chOff x="7983415" y="6582508"/>
                <a:chExt cx="152400" cy="486507"/>
              </a:xfrm>
            </p:grpSpPr>
            <p:cxnSp>
              <p:nvCxnSpPr>
                <p:cNvPr id="221" name="Straight Connector 22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9" name="Group 198"/>
              <p:cNvGrpSpPr/>
              <p:nvPr/>
            </p:nvGrpSpPr>
            <p:grpSpPr>
              <a:xfrm rot="5400000">
                <a:off x="-254017" y="4046141"/>
                <a:ext cx="152400" cy="122115"/>
                <a:chOff x="7983415" y="6582508"/>
                <a:chExt cx="152400" cy="486507"/>
              </a:xfrm>
            </p:grpSpPr>
            <p:cxnSp>
              <p:nvCxnSpPr>
                <p:cNvPr id="219" name="Straight Connector 21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0" name="Group 199"/>
              <p:cNvGrpSpPr/>
              <p:nvPr/>
            </p:nvGrpSpPr>
            <p:grpSpPr>
              <a:xfrm rot="5400000">
                <a:off x="-254017" y="3572499"/>
                <a:ext cx="152400" cy="122115"/>
                <a:chOff x="7983415" y="6582508"/>
                <a:chExt cx="152400" cy="486507"/>
              </a:xfrm>
            </p:grpSpPr>
            <p:cxnSp>
              <p:nvCxnSpPr>
                <p:cNvPr id="217" name="Straight Connector 21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1" name="Group 200"/>
              <p:cNvGrpSpPr/>
              <p:nvPr/>
            </p:nvGrpSpPr>
            <p:grpSpPr>
              <a:xfrm rot="5400000">
                <a:off x="-254017" y="3098857"/>
                <a:ext cx="152400" cy="122115"/>
                <a:chOff x="7983415" y="6582508"/>
                <a:chExt cx="152400" cy="486507"/>
              </a:xfrm>
            </p:grpSpPr>
            <p:cxnSp>
              <p:nvCxnSpPr>
                <p:cNvPr id="215" name="Straight Connector 21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2" name="Group 201"/>
              <p:cNvGrpSpPr/>
              <p:nvPr/>
            </p:nvGrpSpPr>
            <p:grpSpPr>
              <a:xfrm rot="5400000">
                <a:off x="-254017" y="2625215"/>
                <a:ext cx="152400" cy="122115"/>
                <a:chOff x="7983415" y="6582508"/>
                <a:chExt cx="152400" cy="486507"/>
              </a:xfrm>
            </p:grpSpPr>
            <p:cxnSp>
              <p:nvCxnSpPr>
                <p:cNvPr id="213" name="Straight Connector 21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rot="5400000">
                <a:off x="-254017" y="2151573"/>
                <a:ext cx="152400" cy="122115"/>
                <a:chOff x="7983415" y="6582508"/>
                <a:chExt cx="152400" cy="486507"/>
              </a:xfrm>
            </p:grpSpPr>
            <p:cxnSp>
              <p:nvCxnSpPr>
                <p:cNvPr id="211" name="Straight Connector 21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rot="5400000">
                <a:off x="-254017" y="1677931"/>
                <a:ext cx="152400" cy="122115"/>
                <a:chOff x="7983415" y="6582508"/>
                <a:chExt cx="152400" cy="486507"/>
              </a:xfrm>
            </p:grpSpPr>
            <p:cxnSp>
              <p:nvCxnSpPr>
                <p:cNvPr id="209" name="Straight Connector 20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rot="5400000">
                <a:off x="-254017" y="997340"/>
                <a:ext cx="152400" cy="122115"/>
                <a:chOff x="7983415" y="6582508"/>
                <a:chExt cx="152400" cy="486507"/>
              </a:xfrm>
            </p:grpSpPr>
            <p:cxnSp>
              <p:nvCxnSpPr>
                <p:cNvPr id="207" name="Straight Connector 20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06" name="Straight Connector 205"/>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58" name="Group 157"/>
            <p:cNvGrpSpPr/>
            <p:nvPr/>
          </p:nvGrpSpPr>
          <p:grpSpPr>
            <a:xfrm>
              <a:off x="457731" y="-141165"/>
              <a:ext cx="8226688" cy="122115"/>
              <a:chOff x="457731" y="6582508"/>
              <a:chExt cx="8226688" cy="486507"/>
            </a:xfrm>
          </p:grpSpPr>
          <p:cxnSp>
            <p:nvCxnSpPr>
              <p:cNvPr id="159" name="Straight Connector 158"/>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61" name="Group 160"/>
              <p:cNvGrpSpPr/>
              <p:nvPr/>
            </p:nvGrpSpPr>
            <p:grpSpPr>
              <a:xfrm>
                <a:off x="7986158" y="6582508"/>
                <a:ext cx="152400" cy="486507"/>
                <a:chOff x="7983415" y="6582508"/>
                <a:chExt cx="152400" cy="486507"/>
              </a:xfrm>
            </p:grpSpPr>
            <p:cxnSp>
              <p:nvCxnSpPr>
                <p:cNvPr id="192" name="Straight Connector 19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2" name="Group 161"/>
              <p:cNvGrpSpPr/>
              <p:nvPr/>
            </p:nvGrpSpPr>
            <p:grpSpPr>
              <a:xfrm>
                <a:off x="7287901" y="6582508"/>
                <a:ext cx="152400" cy="486507"/>
                <a:chOff x="7983415" y="6582508"/>
                <a:chExt cx="152400" cy="486507"/>
              </a:xfrm>
            </p:grpSpPr>
            <p:cxnSp>
              <p:nvCxnSpPr>
                <p:cNvPr id="190" name="Straight Connector 18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3" name="Group 162"/>
              <p:cNvGrpSpPr/>
              <p:nvPr/>
            </p:nvGrpSpPr>
            <p:grpSpPr>
              <a:xfrm>
                <a:off x="6589644" y="6582508"/>
                <a:ext cx="152400" cy="486507"/>
                <a:chOff x="7983415" y="6582508"/>
                <a:chExt cx="152400" cy="486507"/>
              </a:xfrm>
            </p:grpSpPr>
            <p:cxnSp>
              <p:nvCxnSpPr>
                <p:cNvPr id="188" name="Straight Connector 18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4" name="Group 163"/>
              <p:cNvGrpSpPr/>
              <p:nvPr/>
            </p:nvGrpSpPr>
            <p:grpSpPr>
              <a:xfrm>
                <a:off x="5891387" y="6582508"/>
                <a:ext cx="152400" cy="486507"/>
                <a:chOff x="7983415" y="6582508"/>
                <a:chExt cx="152400" cy="486507"/>
              </a:xfrm>
            </p:grpSpPr>
            <p:cxnSp>
              <p:nvCxnSpPr>
                <p:cNvPr id="186" name="Straight Connector 18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5193130" y="6582508"/>
                <a:ext cx="152400" cy="486507"/>
                <a:chOff x="7983415" y="6582508"/>
                <a:chExt cx="152400" cy="486507"/>
              </a:xfrm>
            </p:grpSpPr>
            <p:cxnSp>
              <p:nvCxnSpPr>
                <p:cNvPr id="184" name="Straight Connector 18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6" name="Group 165"/>
              <p:cNvGrpSpPr/>
              <p:nvPr/>
            </p:nvGrpSpPr>
            <p:grpSpPr>
              <a:xfrm>
                <a:off x="4494873" y="6582508"/>
                <a:ext cx="152400" cy="486507"/>
                <a:chOff x="7983415" y="6582508"/>
                <a:chExt cx="152400" cy="486507"/>
              </a:xfrm>
            </p:grpSpPr>
            <p:cxnSp>
              <p:nvCxnSpPr>
                <p:cNvPr id="182" name="Straight Connector 18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3796616" y="6582508"/>
                <a:ext cx="152400" cy="486507"/>
                <a:chOff x="7983415" y="6582508"/>
                <a:chExt cx="152400" cy="486507"/>
              </a:xfrm>
            </p:grpSpPr>
            <p:cxnSp>
              <p:nvCxnSpPr>
                <p:cNvPr id="180" name="Straight Connector 17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8" name="Group 167"/>
              <p:cNvGrpSpPr/>
              <p:nvPr/>
            </p:nvGrpSpPr>
            <p:grpSpPr>
              <a:xfrm>
                <a:off x="3098359" y="6582508"/>
                <a:ext cx="152400" cy="486507"/>
                <a:chOff x="7983415" y="6582508"/>
                <a:chExt cx="152400" cy="486507"/>
              </a:xfrm>
            </p:grpSpPr>
            <p:cxnSp>
              <p:nvCxnSpPr>
                <p:cNvPr id="178" name="Straight Connector 17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p:nvGrpSpPr>
            <p:grpSpPr>
              <a:xfrm>
                <a:off x="2400102" y="6582508"/>
                <a:ext cx="152400" cy="486507"/>
                <a:chOff x="7983415" y="6582508"/>
                <a:chExt cx="152400" cy="486507"/>
              </a:xfrm>
            </p:grpSpPr>
            <p:cxnSp>
              <p:nvCxnSpPr>
                <p:cNvPr id="176" name="Straight Connector 17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a:off x="1701845" y="6582508"/>
                <a:ext cx="152400" cy="486507"/>
                <a:chOff x="7983415" y="6582508"/>
                <a:chExt cx="152400" cy="486507"/>
              </a:xfrm>
            </p:grpSpPr>
            <p:cxnSp>
              <p:nvCxnSpPr>
                <p:cNvPr id="174" name="Straight Connector 17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1003588" y="6582508"/>
                <a:ext cx="152400" cy="486507"/>
                <a:chOff x="7983415" y="6582508"/>
                <a:chExt cx="152400" cy="486507"/>
              </a:xfrm>
            </p:grpSpPr>
            <p:cxnSp>
              <p:nvCxnSpPr>
                <p:cNvPr id="172" name="Straight Connector 17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52" name="Text Placeholder 6"/>
          <p:cNvSpPr>
            <a:spLocks noGrp="1"/>
          </p:cNvSpPr>
          <p:nvPr>
            <p:ph type="body" sz="quarter" idx="14"/>
          </p:nvPr>
        </p:nvSpPr>
        <p:spPr>
          <a:xfrm>
            <a:off x="458788" y="6399212"/>
            <a:ext cx="5438508" cy="458788"/>
          </a:xfrm>
        </p:spPr>
        <p:txBody>
          <a:bodyPr vert="horz" lIns="0" tIns="0" rIns="0" bIns="0" rtlCol="0" anchor="ctr">
            <a:noAutofit/>
          </a:bodyPr>
          <a:lstStyle>
            <a:lvl1pPr>
              <a:defRPr lang="en-US" sz="800" i="0" dirty="0" smtClean="0">
                <a:solidFill>
                  <a:schemeClr val="bg2"/>
                </a:solidFill>
                <a:latin typeface="+mj-lt"/>
              </a:defRPr>
            </a:lvl1pPr>
          </a:lstStyle>
          <a:p>
            <a:pPr lvl="0">
              <a:lnSpc>
                <a:spcPct val="85000"/>
              </a:lnSpc>
              <a:spcBef>
                <a:spcPts val="0"/>
              </a:spcBef>
              <a:spcAft>
                <a:spcPts val="0"/>
              </a:spcAft>
              <a:buFontTx/>
              <a:buNone/>
            </a:pPr>
            <a:r>
              <a:rPr lang="en-US"/>
              <a:t>Edit Master text styles</a:t>
            </a:r>
          </a:p>
        </p:txBody>
      </p:sp>
    </p:spTree>
    <p:extLst>
      <p:ext uri="{BB962C8B-B14F-4D97-AF65-F5344CB8AC3E}">
        <p14:creationId xmlns:p14="http://schemas.microsoft.com/office/powerpoint/2010/main" val="3425791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1 No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732" y="1134598"/>
            <a:ext cx="5439564" cy="52646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3" name="Content Placeholder 2"/>
          <p:cNvSpPr>
            <a:spLocks noGrp="1"/>
          </p:cNvSpPr>
          <p:nvPr>
            <p:ph idx="12"/>
          </p:nvPr>
        </p:nvSpPr>
        <p:spPr>
          <a:xfrm>
            <a:off x="6043787" y="1134598"/>
            <a:ext cx="2640628" cy="52646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54" name="Group 153"/>
          <p:cNvGrpSpPr/>
          <p:nvPr/>
        </p:nvGrpSpPr>
        <p:grpSpPr>
          <a:xfrm>
            <a:off x="-151325" y="-141165"/>
            <a:ext cx="9439923" cy="7136527"/>
            <a:chOff x="-151325" y="-141165"/>
            <a:chExt cx="9439923" cy="7136527"/>
          </a:xfrm>
        </p:grpSpPr>
        <p:grpSp>
          <p:nvGrpSpPr>
            <p:cNvPr id="155" name="Group 154"/>
            <p:cNvGrpSpPr/>
            <p:nvPr/>
          </p:nvGrpSpPr>
          <p:grpSpPr>
            <a:xfrm>
              <a:off x="457731" y="6873247"/>
              <a:ext cx="8226688" cy="122115"/>
              <a:chOff x="457731" y="6582508"/>
              <a:chExt cx="8226688" cy="486507"/>
            </a:xfrm>
          </p:grpSpPr>
          <p:cxnSp>
            <p:nvCxnSpPr>
              <p:cNvPr id="264" name="Straight Connector 263"/>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66" name="Group 265"/>
              <p:cNvGrpSpPr/>
              <p:nvPr/>
            </p:nvGrpSpPr>
            <p:grpSpPr>
              <a:xfrm>
                <a:off x="7986158" y="6582508"/>
                <a:ext cx="152400" cy="486507"/>
                <a:chOff x="7983415" y="6582508"/>
                <a:chExt cx="152400" cy="486507"/>
              </a:xfrm>
            </p:grpSpPr>
            <p:cxnSp>
              <p:nvCxnSpPr>
                <p:cNvPr id="297" name="Straight Connector 2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67" name="Group 266"/>
              <p:cNvGrpSpPr/>
              <p:nvPr/>
            </p:nvGrpSpPr>
            <p:grpSpPr>
              <a:xfrm>
                <a:off x="7287901" y="6582508"/>
                <a:ext cx="152400" cy="486507"/>
                <a:chOff x="7983415" y="6582508"/>
                <a:chExt cx="152400" cy="486507"/>
              </a:xfrm>
            </p:grpSpPr>
            <p:cxnSp>
              <p:nvCxnSpPr>
                <p:cNvPr id="295" name="Straight Connector 2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68" name="Group 267"/>
              <p:cNvGrpSpPr/>
              <p:nvPr/>
            </p:nvGrpSpPr>
            <p:grpSpPr>
              <a:xfrm>
                <a:off x="6589644" y="6582508"/>
                <a:ext cx="152400" cy="486507"/>
                <a:chOff x="7983415" y="6582508"/>
                <a:chExt cx="152400" cy="486507"/>
              </a:xfrm>
            </p:grpSpPr>
            <p:cxnSp>
              <p:nvCxnSpPr>
                <p:cNvPr id="293" name="Straight Connector 2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69" name="Group 268"/>
              <p:cNvGrpSpPr/>
              <p:nvPr/>
            </p:nvGrpSpPr>
            <p:grpSpPr>
              <a:xfrm>
                <a:off x="5891387" y="6582508"/>
                <a:ext cx="152400" cy="486507"/>
                <a:chOff x="7983415" y="6582508"/>
                <a:chExt cx="152400" cy="486507"/>
              </a:xfrm>
            </p:grpSpPr>
            <p:cxnSp>
              <p:nvCxnSpPr>
                <p:cNvPr id="291" name="Straight Connector 2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0" name="Group 269"/>
              <p:cNvGrpSpPr/>
              <p:nvPr/>
            </p:nvGrpSpPr>
            <p:grpSpPr>
              <a:xfrm>
                <a:off x="5193130" y="6582508"/>
                <a:ext cx="152400" cy="486507"/>
                <a:chOff x="7983415" y="6582508"/>
                <a:chExt cx="152400" cy="486507"/>
              </a:xfrm>
            </p:grpSpPr>
            <p:cxnSp>
              <p:nvCxnSpPr>
                <p:cNvPr id="289" name="Straight Connector 28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4494873" y="6582508"/>
                <a:ext cx="152400" cy="486507"/>
                <a:chOff x="7983415" y="6582508"/>
                <a:chExt cx="152400" cy="486507"/>
              </a:xfrm>
            </p:grpSpPr>
            <p:cxnSp>
              <p:nvCxnSpPr>
                <p:cNvPr id="287" name="Straight Connector 28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3796616" y="6582508"/>
                <a:ext cx="152400" cy="486507"/>
                <a:chOff x="7983415" y="6582508"/>
                <a:chExt cx="152400" cy="486507"/>
              </a:xfrm>
            </p:grpSpPr>
            <p:cxnSp>
              <p:nvCxnSpPr>
                <p:cNvPr id="285" name="Straight Connector 28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3" name="Group 272"/>
              <p:cNvGrpSpPr/>
              <p:nvPr/>
            </p:nvGrpSpPr>
            <p:grpSpPr>
              <a:xfrm>
                <a:off x="3098359" y="6582508"/>
                <a:ext cx="152400" cy="486507"/>
                <a:chOff x="7983415" y="6582508"/>
                <a:chExt cx="152400" cy="486507"/>
              </a:xfrm>
            </p:grpSpPr>
            <p:cxnSp>
              <p:nvCxnSpPr>
                <p:cNvPr id="283" name="Straight Connector 28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4" name="Group 273"/>
              <p:cNvGrpSpPr/>
              <p:nvPr/>
            </p:nvGrpSpPr>
            <p:grpSpPr>
              <a:xfrm>
                <a:off x="2400102" y="6582508"/>
                <a:ext cx="152400" cy="486507"/>
                <a:chOff x="7983415" y="6582508"/>
                <a:chExt cx="152400" cy="486507"/>
              </a:xfrm>
            </p:grpSpPr>
            <p:cxnSp>
              <p:nvCxnSpPr>
                <p:cNvPr id="281" name="Straight Connector 28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5" name="Group 274"/>
              <p:cNvGrpSpPr/>
              <p:nvPr/>
            </p:nvGrpSpPr>
            <p:grpSpPr>
              <a:xfrm>
                <a:off x="1701845" y="6582508"/>
                <a:ext cx="152400" cy="486507"/>
                <a:chOff x="7983415" y="6582508"/>
                <a:chExt cx="152400" cy="486507"/>
              </a:xfrm>
            </p:grpSpPr>
            <p:cxnSp>
              <p:nvCxnSpPr>
                <p:cNvPr id="279" name="Straight Connector 27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6" name="Group 275"/>
              <p:cNvGrpSpPr/>
              <p:nvPr/>
            </p:nvGrpSpPr>
            <p:grpSpPr>
              <a:xfrm>
                <a:off x="1003588" y="6582508"/>
                <a:ext cx="152400" cy="486507"/>
                <a:chOff x="7983415" y="6582508"/>
                <a:chExt cx="152400" cy="486507"/>
              </a:xfrm>
            </p:grpSpPr>
            <p:cxnSp>
              <p:nvCxnSpPr>
                <p:cNvPr id="277" name="Straight Connector 27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56" name="Group 155"/>
            <p:cNvGrpSpPr/>
            <p:nvPr/>
          </p:nvGrpSpPr>
          <p:grpSpPr>
            <a:xfrm>
              <a:off x="-151325" y="454007"/>
              <a:ext cx="122115" cy="5945205"/>
              <a:chOff x="-238875" y="454007"/>
              <a:chExt cx="122115" cy="5945205"/>
            </a:xfrm>
          </p:grpSpPr>
          <p:cxnSp>
            <p:nvCxnSpPr>
              <p:cNvPr id="229" name="Straight Connector 228"/>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30" name="Group 229"/>
              <p:cNvGrpSpPr/>
              <p:nvPr/>
            </p:nvGrpSpPr>
            <p:grpSpPr>
              <a:xfrm rot="5400000">
                <a:off x="-254017" y="5940709"/>
                <a:ext cx="152400" cy="122115"/>
                <a:chOff x="7983415" y="6582508"/>
                <a:chExt cx="152400" cy="486507"/>
              </a:xfrm>
            </p:grpSpPr>
            <p:cxnSp>
              <p:nvCxnSpPr>
                <p:cNvPr id="262" name="Straight Connector 26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1" name="Group 230"/>
              <p:cNvGrpSpPr/>
              <p:nvPr/>
            </p:nvGrpSpPr>
            <p:grpSpPr>
              <a:xfrm rot="5400000">
                <a:off x="-254017" y="5467067"/>
                <a:ext cx="152400" cy="122115"/>
                <a:chOff x="7983415" y="6582508"/>
                <a:chExt cx="152400" cy="486507"/>
              </a:xfrm>
            </p:grpSpPr>
            <p:cxnSp>
              <p:nvCxnSpPr>
                <p:cNvPr id="260" name="Straight Connector 25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2" name="Group 231"/>
              <p:cNvGrpSpPr/>
              <p:nvPr/>
            </p:nvGrpSpPr>
            <p:grpSpPr>
              <a:xfrm rot="5400000">
                <a:off x="-254017" y="4993425"/>
                <a:ext cx="152400" cy="122115"/>
                <a:chOff x="7983415" y="6582508"/>
                <a:chExt cx="152400" cy="486507"/>
              </a:xfrm>
            </p:grpSpPr>
            <p:cxnSp>
              <p:nvCxnSpPr>
                <p:cNvPr id="258" name="Straight Connector 25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3" name="Group 232"/>
              <p:cNvGrpSpPr/>
              <p:nvPr/>
            </p:nvGrpSpPr>
            <p:grpSpPr>
              <a:xfrm rot="5400000">
                <a:off x="-254017" y="4519783"/>
                <a:ext cx="152400" cy="122115"/>
                <a:chOff x="7983415" y="6582508"/>
                <a:chExt cx="152400" cy="486507"/>
              </a:xfrm>
            </p:grpSpPr>
            <p:cxnSp>
              <p:nvCxnSpPr>
                <p:cNvPr id="256" name="Straight Connector 25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4" name="Group 233"/>
              <p:cNvGrpSpPr/>
              <p:nvPr/>
            </p:nvGrpSpPr>
            <p:grpSpPr>
              <a:xfrm rot="5400000">
                <a:off x="-254017" y="4046141"/>
                <a:ext cx="152400" cy="122115"/>
                <a:chOff x="7983415" y="6582508"/>
                <a:chExt cx="152400" cy="486507"/>
              </a:xfrm>
            </p:grpSpPr>
            <p:cxnSp>
              <p:nvCxnSpPr>
                <p:cNvPr id="254" name="Straight Connector 25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5" name="Group 234"/>
              <p:cNvGrpSpPr/>
              <p:nvPr/>
            </p:nvGrpSpPr>
            <p:grpSpPr>
              <a:xfrm rot="5400000">
                <a:off x="-254017" y="3572499"/>
                <a:ext cx="152400" cy="122115"/>
                <a:chOff x="7983415" y="6582508"/>
                <a:chExt cx="152400" cy="486507"/>
              </a:xfrm>
            </p:grpSpPr>
            <p:cxnSp>
              <p:nvCxnSpPr>
                <p:cNvPr id="252" name="Straight Connector 25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6" name="Group 235"/>
              <p:cNvGrpSpPr/>
              <p:nvPr/>
            </p:nvGrpSpPr>
            <p:grpSpPr>
              <a:xfrm rot="5400000">
                <a:off x="-254017" y="3098857"/>
                <a:ext cx="152400" cy="122115"/>
                <a:chOff x="7983415" y="6582508"/>
                <a:chExt cx="152400" cy="486507"/>
              </a:xfrm>
            </p:grpSpPr>
            <p:cxnSp>
              <p:nvCxnSpPr>
                <p:cNvPr id="250" name="Straight Connector 24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7" name="Group 236"/>
              <p:cNvGrpSpPr/>
              <p:nvPr/>
            </p:nvGrpSpPr>
            <p:grpSpPr>
              <a:xfrm rot="5400000">
                <a:off x="-254017" y="2625215"/>
                <a:ext cx="152400" cy="122115"/>
                <a:chOff x="7983415" y="6582508"/>
                <a:chExt cx="152400" cy="486507"/>
              </a:xfrm>
            </p:grpSpPr>
            <p:cxnSp>
              <p:nvCxnSpPr>
                <p:cNvPr id="248" name="Straight Connector 24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8" name="Group 237"/>
              <p:cNvGrpSpPr/>
              <p:nvPr/>
            </p:nvGrpSpPr>
            <p:grpSpPr>
              <a:xfrm rot="5400000">
                <a:off x="-254017" y="2151573"/>
                <a:ext cx="152400" cy="122115"/>
                <a:chOff x="7983415" y="6582508"/>
                <a:chExt cx="152400" cy="486507"/>
              </a:xfrm>
            </p:grpSpPr>
            <p:cxnSp>
              <p:nvCxnSpPr>
                <p:cNvPr id="246" name="Straight Connector 24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p:nvGrpSpPr>
            <p:grpSpPr>
              <a:xfrm rot="5400000">
                <a:off x="-254017" y="1677931"/>
                <a:ext cx="152400" cy="122115"/>
                <a:chOff x="7983415" y="6582508"/>
                <a:chExt cx="152400" cy="486507"/>
              </a:xfrm>
            </p:grpSpPr>
            <p:cxnSp>
              <p:nvCxnSpPr>
                <p:cNvPr id="244" name="Straight Connector 24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0" name="Group 239"/>
              <p:cNvGrpSpPr/>
              <p:nvPr/>
            </p:nvGrpSpPr>
            <p:grpSpPr>
              <a:xfrm rot="5400000">
                <a:off x="-254017" y="997340"/>
                <a:ext cx="152400" cy="122115"/>
                <a:chOff x="7983415" y="6582508"/>
                <a:chExt cx="152400" cy="486507"/>
              </a:xfrm>
            </p:grpSpPr>
            <p:cxnSp>
              <p:nvCxnSpPr>
                <p:cNvPr id="242" name="Straight Connector 24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9166483" y="454007"/>
              <a:ext cx="122115" cy="5945205"/>
              <a:chOff x="-238875" y="454007"/>
              <a:chExt cx="122115" cy="5945205"/>
            </a:xfrm>
          </p:grpSpPr>
          <p:cxnSp>
            <p:nvCxnSpPr>
              <p:cNvPr id="194" name="Straight Connector 193"/>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95" name="Group 194"/>
              <p:cNvGrpSpPr/>
              <p:nvPr/>
            </p:nvGrpSpPr>
            <p:grpSpPr>
              <a:xfrm rot="5400000">
                <a:off x="-254017" y="5940709"/>
                <a:ext cx="152400" cy="122115"/>
                <a:chOff x="7983415" y="6582508"/>
                <a:chExt cx="152400" cy="486507"/>
              </a:xfrm>
            </p:grpSpPr>
            <p:cxnSp>
              <p:nvCxnSpPr>
                <p:cNvPr id="227" name="Straight Connector 22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6" name="Group 195"/>
              <p:cNvGrpSpPr/>
              <p:nvPr/>
            </p:nvGrpSpPr>
            <p:grpSpPr>
              <a:xfrm rot="5400000">
                <a:off x="-254017" y="5467067"/>
                <a:ext cx="152400" cy="122115"/>
                <a:chOff x="7983415" y="6582508"/>
                <a:chExt cx="152400" cy="486507"/>
              </a:xfrm>
            </p:grpSpPr>
            <p:cxnSp>
              <p:nvCxnSpPr>
                <p:cNvPr id="225" name="Straight Connector 22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7" name="Group 196"/>
              <p:cNvGrpSpPr/>
              <p:nvPr/>
            </p:nvGrpSpPr>
            <p:grpSpPr>
              <a:xfrm rot="5400000">
                <a:off x="-254017" y="4993425"/>
                <a:ext cx="152400" cy="122115"/>
                <a:chOff x="7983415" y="6582508"/>
                <a:chExt cx="152400" cy="486507"/>
              </a:xfrm>
            </p:grpSpPr>
            <p:cxnSp>
              <p:nvCxnSpPr>
                <p:cNvPr id="223" name="Straight Connector 22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rot="5400000">
                <a:off x="-254017" y="4519783"/>
                <a:ext cx="152400" cy="122115"/>
                <a:chOff x="7983415" y="6582508"/>
                <a:chExt cx="152400" cy="486507"/>
              </a:xfrm>
            </p:grpSpPr>
            <p:cxnSp>
              <p:nvCxnSpPr>
                <p:cNvPr id="221" name="Straight Connector 22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9" name="Group 198"/>
              <p:cNvGrpSpPr/>
              <p:nvPr/>
            </p:nvGrpSpPr>
            <p:grpSpPr>
              <a:xfrm rot="5400000">
                <a:off x="-254017" y="4046141"/>
                <a:ext cx="152400" cy="122115"/>
                <a:chOff x="7983415" y="6582508"/>
                <a:chExt cx="152400" cy="486507"/>
              </a:xfrm>
            </p:grpSpPr>
            <p:cxnSp>
              <p:nvCxnSpPr>
                <p:cNvPr id="219" name="Straight Connector 21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0" name="Group 199"/>
              <p:cNvGrpSpPr/>
              <p:nvPr/>
            </p:nvGrpSpPr>
            <p:grpSpPr>
              <a:xfrm rot="5400000">
                <a:off x="-254017" y="3572499"/>
                <a:ext cx="152400" cy="122115"/>
                <a:chOff x="7983415" y="6582508"/>
                <a:chExt cx="152400" cy="486507"/>
              </a:xfrm>
            </p:grpSpPr>
            <p:cxnSp>
              <p:nvCxnSpPr>
                <p:cNvPr id="217" name="Straight Connector 21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1" name="Group 200"/>
              <p:cNvGrpSpPr/>
              <p:nvPr/>
            </p:nvGrpSpPr>
            <p:grpSpPr>
              <a:xfrm rot="5400000">
                <a:off x="-254017" y="3098857"/>
                <a:ext cx="152400" cy="122115"/>
                <a:chOff x="7983415" y="6582508"/>
                <a:chExt cx="152400" cy="486507"/>
              </a:xfrm>
            </p:grpSpPr>
            <p:cxnSp>
              <p:nvCxnSpPr>
                <p:cNvPr id="215" name="Straight Connector 21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2" name="Group 201"/>
              <p:cNvGrpSpPr/>
              <p:nvPr/>
            </p:nvGrpSpPr>
            <p:grpSpPr>
              <a:xfrm rot="5400000">
                <a:off x="-254017" y="2625215"/>
                <a:ext cx="152400" cy="122115"/>
                <a:chOff x="7983415" y="6582508"/>
                <a:chExt cx="152400" cy="486507"/>
              </a:xfrm>
            </p:grpSpPr>
            <p:cxnSp>
              <p:nvCxnSpPr>
                <p:cNvPr id="213" name="Straight Connector 21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rot="5400000">
                <a:off x="-254017" y="2151573"/>
                <a:ext cx="152400" cy="122115"/>
                <a:chOff x="7983415" y="6582508"/>
                <a:chExt cx="152400" cy="486507"/>
              </a:xfrm>
            </p:grpSpPr>
            <p:cxnSp>
              <p:nvCxnSpPr>
                <p:cNvPr id="211" name="Straight Connector 21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rot="5400000">
                <a:off x="-254017" y="1677931"/>
                <a:ext cx="152400" cy="122115"/>
                <a:chOff x="7983415" y="6582508"/>
                <a:chExt cx="152400" cy="486507"/>
              </a:xfrm>
            </p:grpSpPr>
            <p:cxnSp>
              <p:nvCxnSpPr>
                <p:cNvPr id="209" name="Straight Connector 20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rot="5400000">
                <a:off x="-254017" y="997340"/>
                <a:ext cx="152400" cy="122115"/>
                <a:chOff x="7983415" y="6582508"/>
                <a:chExt cx="152400" cy="486507"/>
              </a:xfrm>
            </p:grpSpPr>
            <p:cxnSp>
              <p:nvCxnSpPr>
                <p:cNvPr id="207" name="Straight Connector 20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06" name="Straight Connector 205"/>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58" name="Group 157"/>
            <p:cNvGrpSpPr/>
            <p:nvPr/>
          </p:nvGrpSpPr>
          <p:grpSpPr>
            <a:xfrm>
              <a:off x="457731" y="-141165"/>
              <a:ext cx="8226688" cy="122115"/>
              <a:chOff x="457731" y="6582508"/>
              <a:chExt cx="8226688" cy="486507"/>
            </a:xfrm>
          </p:grpSpPr>
          <p:cxnSp>
            <p:nvCxnSpPr>
              <p:cNvPr id="159" name="Straight Connector 158"/>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61" name="Group 160"/>
              <p:cNvGrpSpPr/>
              <p:nvPr/>
            </p:nvGrpSpPr>
            <p:grpSpPr>
              <a:xfrm>
                <a:off x="7986158" y="6582508"/>
                <a:ext cx="152400" cy="486507"/>
                <a:chOff x="7983415" y="6582508"/>
                <a:chExt cx="152400" cy="486507"/>
              </a:xfrm>
            </p:grpSpPr>
            <p:cxnSp>
              <p:nvCxnSpPr>
                <p:cNvPr id="192" name="Straight Connector 19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2" name="Group 161"/>
              <p:cNvGrpSpPr/>
              <p:nvPr/>
            </p:nvGrpSpPr>
            <p:grpSpPr>
              <a:xfrm>
                <a:off x="7287901" y="6582508"/>
                <a:ext cx="152400" cy="486507"/>
                <a:chOff x="7983415" y="6582508"/>
                <a:chExt cx="152400" cy="486507"/>
              </a:xfrm>
            </p:grpSpPr>
            <p:cxnSp>
              <p:nvCxnSpPr>
                <p:cNvPr id="190" name="Straight Connector 18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3" name="Group 162"/>
              <p:cNvGrpSpPr/>
              <p:nvPr/>
            </p:nvGrpSpPr>
            <p:grpSpPr>
              <a:xfrm>
                <a:off x="6589644" y="6582508"/>
                <a:ext cx="152400" cy="486507"/>
                <a:chOff x="7983415" y="6582508"/>
                <a:chExt cx="152400" cy="486507"/>
              </a:xfrm>
            </p:grpSpPr>
            <p:cxnSp>
              <p:nvCxnSpPr>
                <p:cNvPr id="188" name="Straight Connector 18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4" name="Group 163"/>
              <p:cNvGrpSpPr/>
              <p:nvPr/>
            </p:nvGrpSpPr>
            <p:grpSpPr>
              <a:xfrm>
                <a:off x="5891387" y="6582508"/>
                <a:ext cx="152400" cy="486507"/>
                <a:chOff x="7983415" y="6582508"/>
                <a:chExt cx="152400" cy="486507"/>
              </a:xfrm>
            </p:grpSpPr>
            <p:cxnSp>
              <p:nvCxnSpPr>
                <p:cNvPr id="186" name="Straight Connector 18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5193130" y="6582508"/>
                <a:ext cx="152400" cy="486507"/>
                <a:chOff x="7983415" y="6582508"/>
                <a:chExt cx="152400" cy="486507"/>
              </a:xfrm>
            </p:grpSpPr>
            <p:cxnSp>
              <p:nvCxnSpPr>
                <p:cNvPr id="184" name="Straight Connector 18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6" name="Group 165"/>
              <p:cNvGrpSpPr/>
              <p:nvPr/>
            </p:nvGrpSpPr>
            <p:grpSpPr>
              <a:xfrm>
                <a:off x="4494873" y="6582508"/>
                <a:ext cx="152400" cy="486507"/>
                <a:chOff x="7983415" y="6582508"/>
                <a:chExt cx="152400" cy="486507"/>
              </a:xfrm>
            </p:grpSpPr>
            <p:cxnSp>
              <p:nvCxnSpPr>
                <p:cNvPr id="182" name="Straight Connector 18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3796616" y="6582508"/>
                <a:ext cx="152400" cy="486507"/>
                <a:chOff x="7983415" y="6582508"/>
                <a:chExt cx="152400" cy="486507"/>
              </a:xfrm>
            </p:grpSpPr>
            <p:cxnSp>
              <p:nvCxnSpPr>
                <p:cNvPr id="180" name="Straight Connector 17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8" name="Group 167"/>
              <p:cNvGrpSpPr/>
              <p:nvPr/>
            </p:nvGrpSpPr>
            <p:grpSpPr>
              <a:xfrm>
                <a:off x="3098359" y="6582508"/>
                <a:ext cx="152400" cy="486507"/>
                <a:chOff x="7983415" y="6582508"/>
                <a:chExt cx="152400" cy="486507"/>
              </a:xfrm>
            </p:grpSpPr>
            <p:cxnSp>
              <p:nvCxnSpPr>
                <p:cNvPr id="178" name="Straight Connector 17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p:nvGrpSpPr>
            <p:grpSpPr>
              <a:xfrm>
                <a:off x="2400102" y="6582508"/>
                <a:ext cx="152400" cy="486507"/>
                <a:chOff x="7983415" y="6582508"/>
                <a:chExt cx="152400" cy="486507"/>
              </a:xfrm>
            </p:grpSpPr>
            <p:cxnSp>
              <p:nvCxnSpPr>
                <p:cNvPr id="176" name="Straight Connector 17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a:off x="1701845" y="6582508"/>
                <a:ext cx="152400" cy="486507"/>
                <a:chOff x="7983415" y="6582508"/>
                <a:chExt cx="152400" cy="486507"/>
              </a:xfrm>
            </p:grpSpPr>
            <p:cxnSp>
              <p:nvCxnSpPr>
                <p:cNvPr id="174" name="Straight Connector 17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1003588" y="6582508"/>
                <a:ext cx="152400" cy="486507"/>
                <a:chOff x="7983415" y="6582508"/>
                <a:chExt cx="152400" cy="486507"/>
              </a:xfrm>
            </p:grpSpPr>
            <p:cxnSp>
              <p:nvCxnSpPr>
                <p:cNvPr id="172" name="Straight Connector 17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52" name="Text Placeholder 6"/>
          <p:cNvSpPr>
            <a:spLocks noGrp="1"/>
          </p:cNvSpPr>
          <p:nvPr>
            <p:ph type="body" sz="quarter" idx="14"/>
          </p:nvPr>
        </p:nvSpPr>
        <p:spPr>
          <a:xfrm>
            <a:off x="458788" y="6399212"/>
            <a:ext cx="5438508" cy="458788"/>
          </a:xfrm>
        </p:spPr>
        <p:txBody>
          <a:bodyPr vert="horz" lIns="0" tIns="0" rIns="0" bIns="0" rtlCol="0" anchor="ctr">
            <a:noAutofit/>
          </a:bodyPr>
          <a:lstStyle>
            <a:lvl1pPr>
              <a:defRPr lang="en-US" sz="800" i="0" dirty="0" smtClean="0">
                <a:solidFill>
                  <a:schemeClr val="bg2"/>
                </a:solidFill>
                <a:latin typeface="+mj-lt"/>
              </a:defRPr>
            </a:lvl1pPr>
          </a:lstStyle>
          <a:p>
            <a:pPr lvl="0">
              <a:lnSpc>
                <a:spcPct val="85000"/>
              </a:lnSpc>
              <a:spcBef>
                <a:spcPts val="0"/>
              </a:spcBef>
              <a:spcAft>
                <a:spcPts val="0"/>
              </a:spcAft>
              <a:buFontTx/>
              <a:buNone/>
            </a:pPr>
            <a:r>
              <a:rPr lang="en-US"/>
              <a:t>Edit Master text styles</a:t>
            </a:r>
          </a:p>
        </p:txBody>
      </p:sp>
    </p:spTree>
    <p:extLst>
      <p:ext uri="{BB962C8B-B14F-4D97-AF65-F5344CB8AC3E}">
        <p14:creationId xmlns:p14="http://schemas.microsoft.com/office/powerpoint/2010/main" val="287319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732" y="3714750"/>
            <a:ext cx="1523417" cy="2684461"/>
          </a:xfrm>
          <a:solidFill>
            <a:schemeClr val="tx2"/>
          </a:solidFill>
        </p:spPr>
        <p:txBody>
          <a:bodyPr lIns="91440" tIns="91440" rIns="91440" bIns="91440">
            <a:noAutofit/>
          </a:bodyPr>
          <a:lstStyle>
            <a:lvl1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1pPr>
            <a:lvl2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2pPr>
            <a:lvl3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3pPr>
            <a:lvl4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4pPr>
            <a:lvl5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9" name="Content Placeholder 2"/>
          <p:cNvSpPr>
            <a:spLocks noGrp="1"/>
          </p:cNvSpPr>
          <p:nvPr>
            <p:ph idx="11"/>
          </p:nvPr>
        </p:nvSpPr>
        <p:spPr>
          <a:xfrm>
            <a:off x="2133550" y="3714750"/>
            <a:ext cx="1523417" cy="2684461"/>
          </a:xfrm>
          <a:solidFill>
            <a:schemeClr val="accent4"/>
          </a:solidFill>
        </p:spPr>
        <p:txBody>
          <a:bodyPr lIns="91440" tIns="91440" rIns="91440" bIns="91440">
            <a:noAutofit/>
          </a:bodyPr>
          <a:lstStyle>
            <a:lvl1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1pPr>
            <a:lvl2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2pPr>
            <a:lvl3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3pPr>
            <a:lvl4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4pPr>
            <a:lvl5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1" name="Content Placeholder 2"/>
          <p:cNvSpPr>
            <a:spLocks noGrp="1"/>
          </p:cNvSpPr>
          <p:nvPr>
            <p:ph idx="12"/>
          </p:nvPr>
        </p:nvSpPr>
        <p:spPr>
          <a:xfrm>
            <a:off x="3822113" y="3714750"/>
            <a:ext cx="1523417" cy="2684461"/>
          </a:xfrm>
          <a:solidFill>
            <a:schemeClr val="accent2"/>
          </a:solidFill>
        </p:spPr>
        <p:txBody>
          <a:bodyPr lIns="91440" tIns="91440" rIns="91440" bIns="91440">
            <a:noAutofit/>
          </a:bodyPr>
          <a:lstStyle>
            <a:lvl1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1pPr>
            <a:lvl2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2pPr>
            <a:lvl3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3pPr>
            <a:lvl4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4pPr>
            <a:lvl5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2" name="Content Placeholder 2"/>
          <p:cNvSpPr>
            <a:spLocks noGrp="1"/>
          </p:cNvSpPr>
          <p:nvPr>
            <p:ph idx="13"/>
          </p:nvPr>
        </p:nvSpPr>
        <p:spPr>
          <a:xfrm>
            <a:off x="5485185" y="3714750"/>
            <a:ext cx="1523417" cy="2684461"/>
          </a:xfrm>
          <a:solidFill>
            <a:schemeClr val="accent3"/>
          </a:solidFill>
        </p:spPr>
        <p:txBody>
          <a:bodyPr lIns="91440" tIns="91440" rIns="91440" bIns="91440">
            <a:noAutofit/>
          </a:bodyPr>
          <a:lstStyle>
            <a:lvl1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1pPr>
            <a:lvl2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2pPr>
            <a:lvl3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3pPr>
            <a:lvl4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4pPr>
            <a:lvl5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3" name="Content Placeholder 2"/>
          <p:cNvSpPr>
            <a:spLocks noGrp="1"/>
          </p:cNvSpPr>
          <p:nvPr>
            <p:ph idx="14"/>
          </p:nvPr>
        </p:nvSpPr>
        <p:spPr>
          <a:xfrm>
            <a:off x="7161002" y="3714750"/>
            <a:ext cx="1523417" cy="2684461"/>
          </a:xfrm>
          <a:solidFill>
            <a:schemeClr val="accent1"/>
          </a:solidFill>
        </p:spPr>
        <p:txBody>
          <a:bodyPr lIns="91440" tIns="91440" rIns="91440" bIns="91440">
            <a:noAutofit/>
          </a:bodyPr>
          <a:lstStyle>
            <a:lvl1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1pPr>
            <a:lvl2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2pPr>
            <a:lvl3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3pPr>
            <a:lvl4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4pPr>
            <a:lvl5pPr marL="171450" indent="-171450">
              <a:lnSpc>
                <a:spcPct val="95000"/>
              </a:lnSpc>
              <a:spcBef>
                <a:spcPts val="600"/>
              </a:spcBef>
              <a:spcAft>
                <a:spcPts val="600"/>
              </a:spcAft>
              <a:buFont typeface="Arial" panose="020B0604020202020204" pitchFamily="34" charset="0"/>
              <a:buChar char="+"/>
              <a:defRPr sz="1100" i="1">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55" name="Group 154"/>
          <p:cNvGrpSpPr/>
          <p:nvPr/>
        </p:nvGrpSpPr>
        <p:grpSpPr>
          <a:xfrm>
            <a:off x="-151325" y="-141165"/>
            <a:ext cx="9439923" cy="7136527"/>
            <a:chOff x="-151325" y="-141165"/>
            <a:chExt cx="9439923" cy="7136527"/>
          </a:xfrm>
        </p:grpSpPr>
        <p:grpSp>
          <p:nvGrpSpPr>
            <p:cNvPr id="156" name="Group 155"/>
            <p:cNvGrpSpPr/>
            <p:nvPr/>
          </p:nvGrpSpPr>
          <p:grpSpPr>
            <a:xfrm>
              <a:off x="457731" y="6873247"/>
              <a:ext cx="8226688" cy="122115"/>
              <a:chOff x="457731" y="6582508"/>
              <a:chExt cx="8226688" cy="486507"/>
            </a:xfrm>
          </p:grpSpPr>
          <p:cxnSp>
            <p:nvCxnSpPr>
              <p:cNvPr id="269" name="Straight Connector 268"/>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1" name="Group 270"/>
              <p:cNvGrpSpPr/>
              <p:nvPr/>
            </p:nvGrpSpPr>
            <p:grpSpPr>
              <a:xfrm>
                <a:off x="7986158" y="6582508"/>
                <a:ext cx="152400" cy="486507"/>
                <a:chOff x="7983415" y="6582508"/>
                <a:chExt cx="152400" cy="486507"/>
              </a:xfrm>
            </p:grpSpPr>
            <p:cxnSp>
              <p:nvCxnSpPr>
                <p:cNvPr id="302" name="Straight Connector 30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7287901" y="6582508"/>
                <a:ext cx="152400" cy="486507"/>
                <a:chOff x="7983415" y="6582508"/>
                <a:chExt cx="152400" cy="486507"/>
              </a:xfrm>
            </p:grpSpPr>
            <p:cxnSp>
              <p:nvCxnSpPr>
                <p:cNvPr id="300" name="Straight Connector 29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3" name="Group 272"/>
              <p:cNvGrpSpPr/>
              <p:nvPr/>
            </p:nvGrpSpPr>
            <p:grpSpPr>
              <a:xfrm>
                <a:off x="6589644" y="6582508"/>
                <a:ext cx="152400" cy="486507"/>
                <a:chOff x="7983415" y="6582508"/>
                <a:chExt cx="152400" cy="486507"/>
              </a:xfrm>
            </p:grpSpPr>
            <p:cxnSp>
              <p:nvCxnSpPr>
                <p:cNvPr id="298" name="Straight Connector 29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4" name="Group 273"/>
              <p:cNvGrpSpPr/>
              <p:nvPr/>
            </p:nvGrpSpPr>
            <p:grpSpPr>
              <a:xfrm>
                <a:off x="5891387" y="6582508"/>
                <a:ext cx="152400" cy="486507"/>
                <a:chOff x="7983415" y="6582508"/>
                <a:chExt cx="152400" cy="486507"/>
              </a:xfrm>
            </p:grpSpPr>
            <p:cxnSp>
              <p:nvCxnSpPr>
                <p:cNvPr id="296" name="Straight Connector 29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5" name="Group 274"/>
              <p:cNvGrpSpPr/>
              <p:nvPr/>
            </p:nvGrpSpPr>
            <p:grpSpPr>
              <a:xfrm>
                <a:off x="5193130" y="6582508"/>
                <a:ext cx="152400" cy="486507"/>
                <a:chOff x="7983415" y="6582508"/>
                <a:chExt cx="152400" cy="486507"/>
              </a:xfrm>
            </p:grpSpPr>
            <p:cxnSp>
              <p:nvCxnSpPr>
                <p:cNvPr id="294" name="Straight Connector 29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6" name="Group 275"/>
              <p:cNvGrpSpPr/>
              <p:nvPr/>
            </p:nvGrpSpPr>
            <p:grpSpPr>
              <a:xfrm>
                <a:off x="4494873" y="6582508"/>
                <a:ext cx="152400" cy="486507"/>
                <a:chOff x="7983415" y="6582508"/>
                <a:chExt cx="152400" cy="486507"/>
              </a:xfrm>
            </p:grpSpPr>
            <p:cxnSp>
              <p:nvCxnSpPr>
                <p:cNvPr id="292" name="Straight Connector 29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7" name="Group 276"/>
              <p:cNvGrpSpPr/>
              <p:nvPr/>
            </p:nvGrpSpPr>
            <p:grpSpPr>
              <a:xfrm>
                <a:off x="3796616" y="6582508"/>
                <a:ext cx="152400" cy="486507"/>
                <a:chOff x="7983415" y="6582508"/>
                <a:chExt cx="152400" cy="486507"/>
              </a:xfrm>
            </p:grpSpPr>
            <p:cxnSp>
              <p:nvCxnSpPr>
                <p:cNvPr id="290" name="Straight Connector 28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8" name="Group 277"/>
              <p:cNvGrpSpPr/>
              <p:nvPr/>
            </p:nvGrpSpPr>
            <p:grpSpPr>
              <a:xfrm>
                <a:off x="3098359" y="6582508"/>
                <a:ext cx="152400" cy="486507"/>
                <a:chOff x="7983415" y="6582508"/>
                <a:chExt cx="152400" cy="486507"/>
              </a:xfrm>
            </p:grpSpPr>
            <p:cxnSp>
              <p:nvCxnSpPr>
                <p:cNvPr id="288" name="Straight Connector 28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p:nvGrpSpPr>
            <p:grpSpPr>
              <a:xfrm>
                <a:off x="2400102" y="6582508"/>
                <a:ext cx="152400" cy="486507"/>
                <a:chOff x="7983415" y="6582508"/>
                <a:chExt cx="152400" cy="486507"/>
              </a:xfrm>
            </p:grpSpPr>
            <p:cxnSp>
              <p:nvCxnSpPr>
                <p:cNvPr id="286" name="Straight Connector 28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p:nvGrpSpPr>
            <p:grpSpPr>
              <a:xfrm>
                <a:off x="1701845" y="6582508"/>
                <a:ext cx="152400" cy="486507"/>
                <a:chOff x="7983415" y="6582508"/>
                <a:chExt cx="152400" cy="486507"/>
              </a:xfrm>
            </p:grpSpPr>
            <p:cxnSp>
              <p:nvCxnSpPr>
                <p:cNvPr id="284" name="Straight Connector 28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p:nvGrpSpPr>
            <p:grpSpPr>
              <a:xfrm>
                <a:off x="1003588" y="6582508"/>
                <a:ext cx="152400" cy="486507"/>
                <a:chOff x="7983415" y="6582508"/>
                <a:chExt cx="152400" cy="486507"/>
              </a:xfrm>
            </p:grpSpPr>
            <p:cxnSp>
              <p:nvCxnSpPr>
                <p:cNvPr id="282" name="Straight Connector 28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57" name="Group 156"/>
            <p:cNvGrpSpPr/>
            <p:nvPr/>
          </p:nvGrpSpPr>
          <p:grpSpPr>
            <a:xfrm>
              <a:off x="-151325" y="454007"/>
              <a:ext cx="122115" cy="5945205"/>
              <a:chOff x="-238875" y="454007"/>
              <a:chExt cx="122115" cy="5945205"/>
            </a:xfrm>
          </p:grpSpPr>
          <p:cxnSp>
            <p:nvCxnSpPr>
              <p:cNvPr id="234" name="Straight Connector 233"/>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35" name="Group 234"/>
              <p:cNvGrpSpPr/>
              <p:nvPr/>
            </p:nvGrpSpPr>
            <p:grpSpPr>
              <a:xfrm rot="5400000">
                <a:off x="-254017" y="5940709"/>
                <a:ext cx="152400" cy="122115"/>
                <a:chOff x="7983415" y="6582508"/>
                <a:chExt cx="152400" cy="486507"/>
              </a:xfrm>
            </p:grpSpPr>
            <p:cxnSp>
              <p:nvCxnSpPr>
                <p:cNvPr id="267" name="Straight Connector 26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6" name="Group 235"/>
              <p:cNvGrpSpPr/>
              <p:nvPr/>
            </p:nvGrpSpPr>
            <p:grpSpPr>
              <a:xfrm rot="5400000">
                <a:off x="-254017" y="5467067"/>
                <a:ext cx="152400" cy="122115"/>
                <a:chOff x="7983415" y="6582508"/>
                <a:chExt cx="152400" cy="486507"/>
              </a:xfrm>
            </p:grpSpPr>
            <p:cxnSp>
              <p:nvCxnSpPr>
                <p:cNvPr id="265" name="Straight Connector 26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7" name="Group 236"/>
              <p:cNvGrpSpPr/>
              <p:nvPr/>
            </p:nvGrpSpPr>
            <p:grpSpPr>
              <a:xfrm rot="5400000">
                <a:off x="-254017" y="4993425"/>
                <a:ext cx="152400" cy="122115"/>
                <a:chOff x="7983415" y="6582508"/>
                <a:chExt cx="152400" cy="486507"/>
              </a:xfrm>
            </p:grpSpPr>
            <p:cxnSp>
              <p:nvCxnSpPr>
                <p:cNvPr id="263" name="Straight Connector 26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8" name="Group 237"/>
              <p:cNvGrpSpPr/>
              <p:nvPr/>
            </p:nvGrpSpPr>
            <p:grpSpPr>
              <a:xfrm rot="5400000">
                <a:off x="-254017" y="4519783"/>
                <a:ext cx="152400" cy="122115"/>
                <a:chOff x="7983415" y="6582508"/>
                <a:chExt cx="152400" cy="486507"/>
              </a:xfrm>
            </p:grpSpPr>
            <p:cxnSp>
              <p:nvCxnSpPr>
                <p:cNvPr id="261" name="Straight Connector 26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p:nvGrpSpPr>
            <p:grpSpPr>
              <a:xfrm rot="5400000">
                <a:off x="-254017" y="4046141"/>
                <a:ext cx="152400" cy="122115"/>
                <a:chOff x="7983415" y="6582508"/>
                <a:chExt cx="152400" cy="486507"/>
              </a:xfrm>
            </p:grpSpPr>
            <p:cxnSp>
              <p:nvCxnSpPr>
                <p:cNvPr id="259" name="Straight Connector 25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0" name="Group 239"/>
              <p:cNvGrpSpPr/>
              <p:nvPr/>
            </p:nvGrpSpPr>
            <p:grpSpPr>
              <a:xfrm rot="5400000">
                <a:off x="-254017" y="3572499"/>
                <a:ext cx="152400" cy="122115"/>
                <a:chOff x="7983415" y="6582508"/>
                <a:chExt cx="152400" cy="486507"/>
              </a:xfrm>
            </p:grpSpPr>
            <p:cxnSp>
              <p:nvCxnSpPr>
                <p:cNvPr id="257" name="Straight Connector 25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1" name="Group 240"/>
              <p:cNvGrpSpPr/>
              <p:nvPr/>
            </p:nvGrpSpPr>
            <p:grpSpPr>
              <a:xfrm rot="5400000">
                <a:off x="-254017" y="3098857"/>
                <a:ext cx="152400" cy="122115"/>
                <a:chOff x="7983415" y="6582508"/>
                <a:chExt cx="152400" cy="486507"/>
              </a:xfrm>
            </p:grpSpPr>
            <p:cxnSp>
              <p:nvCxnSpPr>
                <p:cNvPr id="255" name="Straight Connector 25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rot="5400000">
                <a:off x="-254017" y="2625215"/>
                <a:ext cx="152400" cy="122115"/>
                <a:chOff x="7983415" y="6582508"/>
                <a:chExt cx="152400" cy="486507"/>
              </a:xfrm>
            </p:grpSpPr>
            <p:cxnSp>
              <p:nvCxnSpPr>
                <p:cNvPr id="253" name="Straight Connector 25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rot="5400000">
                <a:off x="-254017" y="2151573"/>
                <a:ext cx="152400" cy="122115"/>
                <a:chOff x="7983415" y="6582508"/>
                <a:chExt cx="152400" cy="486507"/>
              </a:xfrm>
            </p:grpSpPr>
            <p:cxnSp>
              <p:nvCxnSpPr>
                <p:cNvPr id="251" name="Straight Connector 25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p:nvGrpSpPr>
            <p:grpSpPr>
              <a:xfrm rot="5400000">
                <a:off x="-254017" y="1677931"/>
                <a:ext cx="152400" cy="122115"/>
                <a:chOff x="7983415" y="6582508"/>
                <a:chExt cx="152400" cy="486507"/>
              </a:xfrm>
            </p:grpSpPr>
            <p:cxnSp>
              <p:nvCxnSpPr>
                <p:cNvPr id="249" name="Straight Connector 24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p:nvGrpSpPr>
            <p:grpSpPr>
              <a:xfrm rot="5400000">
                <a:off x="-254017" y="997340"/>
                <a:ext cx="152400" cy="122115"/>
                <a:chOff x="7983415" y="6582508"/>
                <a:chExt cx="152400" cy="486507"/>
              </a:xfrm>
            </p:grpSpPr>
            <p:cxnSp>
              <p:nvCxnSpPr>
                <p:cNvPr id="247" name="Straight Connector 24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46" name="Straight Connector 245"/>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58" name="Group 157"/>
            <p:cNvGrpSpPr/>
            <p:nvPr/>
          </p:nvGrpSpPr>
          <p:grpSpPr>
            <a:xfrm>
              <a:off x="9166483" y="454007"/>
              <a:ext cx="122115" cy="5945205"/>
              <a:chOff x="-238875" y="454007"/>
              <a:chExt cx="122115" cy="5945205"/>
            </a:xfrm>
          </p:grpSpPr>
          <p:cxnSp>
            <p:nvCxnSpPr>
              <p:cNvPr id="199" name="Straight Connector 198"/>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0" name="Group 199"/>
              <p:cNvGrpSpPr/>
              <p:nvPr/>
            </p:nvGrpSpPr>
            <p:grpSpPr>
              <a:xfrm rot="5400000">
                <a:off x="-254017" y="5940709"/>
                <a:ext cx="152400" cy="122115"/>
                <a:chOff x="7983415" y="6582508"/>
                <a:chExt cx="152400" cy="486507"/>
              </a:xfrm>
            </p:grpSpPr>
            <p:cxnSp>
              <p:nvCxnSpPr>
                <p:cNvPr id="232" name="Straight Connector 23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1" name="Group 200"/>
              <p:cNvGrpSpPr/>
              <p:nvPr/>
            </p:nvGrpSpPr>
            <p:grpSpPr>
              <a:xfrm rot="5400000">
                <a:off x="-254017" y="5467067"/>
                <a:ext cx="152400" cy="122115"/>
                <a:chOff x="7983415" y="6582508"/>
                <a:chExt cx="152400" cy="486507"/>
              </a:xfrm>
            </p:grpSpPr>
            <p:cxnSp>
              <p:nvCxnSpPr>
                <p:cNvPr id="230" name="Straight Connector 22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2" name="Group 201"/>
              <p:cNvGrpSpPr/>
              <p:nvPr/>
            </p:nvGrpSpPr>
            <p:grpSpPr>
              <a:xfrm rot="5400000">
                <a:off x="-254017" y="4993425"/>
                <a:ext cx="152400" cy="122115"/>
                <a:chOff x="7983415" y="6582508"/>
                <a:chExt cx="152400" cy="486507"/>
              </a:xfrm>
            </p:grpSpPr>
            <p:cxnSp>
              <p:nvCxnSpPr>
                <p:cNvPr id="228" name="Straight Connector 22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rot="5400000">
                <a:off x="-254017" y="4519783"/>
                <a:ext cx="152400" cy="122115"/>
                <a:chOff x="7983415" y="6582508"/>
                <a:chExt cx="152400" cy="486507"/>
              </a:xfrm>
            </p:grpSpPr>
            <p:cxnSp>
              <p:nvCxnSpPr>
                <p:cNvPr id="226" name="Straight Connector 22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rot="5400000">
                <a:off x="-254017" y="4046141"/>
                <a:ext cx="152400" cy="122115"/>
                <a:chOff x="7983415" y="6582508"/>
                <a:chExt cx="152400" cy="486507"/>
              </a:xfrm>
            </p:grpSpPr>
            <p:cxnSp>
              <p:nvCxnSpPr>
                <p:cNvPr id="224" name="Straight Connector 22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rot="5400000">
                <a:off x="-254017" y="3572499"/>
                <a:ext cx="152400" cy="122115"/>
                <a:chOff x="7983415" y="6582508"/>
                <a:chExt cx="152400" cy="486507"/>
              </a:xfrm>
            </p:grpSpPr>
            <p:cxnSp>
              <p:nvCxnSpPr>
                <p:cNvPr id="222" name="Straight Connector 22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rot="5400000">
                <a:off x="-254017" y="3098857"/>
                <a:ext cx="152400" cy="122115"/>
                <a:chOff x="7983415" y="6582508"/>
                <a:chExt cx="152400" cy="486507"/>
              </a:xfrm>
            </p:grpSpPr>
            <p:cxnSp>
              <p:nvCxnSpPr>
                <p:cNvPr id="220" name="Straight Connector 21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rot="5400000">
                <a:off x="-254017" y="2625215"/>
                <a:ext cx="152400" cy="122115"/>
                <a:chOff x="7983415" y="6582508"/>
                <a:chExt cx="152400" cy="486507"/>
              </a:xfrm>
            </p:grpSpPr>
            <p:cxnSp>
              <p:nvCxnSpPr>
                <p:cNvPr id="218" name="Straight Connector 21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rot="5400000">
                <a:off x="-254017" y="2151573"/>
                <a:ext cx="152400" cy="122115"/>
                <a:chOff x="7983415" y="6582508"/>
                <a:chExt cx="152400" cy="486507"/>
              </a:xfrm>
            </p:grpSpPr>
            <p:cxnSp>
              <p:nvCxnSpPr>
                <p:cNvPr id="216" name="Straight Connector 21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rot="5400000">
                <a:off x="-254017" y="1677931"/>
                <a:ext cx="152400" cy="122115"/>
                <a:chOff x="7983415" y="6582508"/>
                <a:chExt cx="152400" cy="486507"/>
              </a:xfrm>
            </p:grpSpPr>
            <p:cxnSp>
              <p:nvCxnSpPr>
                <p:cNvPr id="214" name="Straight Connector 21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rot="5400000">
                <a:off x="-254017" y="997340"/>
                <a:ext cx="152400" cy="122115"/>
                <a:chOff x="7983415" y="6582508"/>
                <a:chExt cx="152400" cy="486507"/>
              </a:xfrm>
            </p:grpSpPr>
            <p:cxnSp>
              <p:nvCxnSpPr>
                <p:cNvPr id="212" name="Straight Connector 21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1" name="Straight Connector 210"/>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59" name="Group 158"/>
            <p:cNvGrpSpPr/>
            <p:nvPr/>
          </p:nvGrpSpPr>
          <p:grpSpPr>
            <a:xfrm>
              <a:off x="457731" y="-141165"/>
              <a:ext cx="8226688" cy="122115"/>
              <a:chOff x="457731" y="6582508"/>
              <a:chExt cx="8226688" cy="486507"/>
            </a:xfrm>
          </p:grpSpPr>
          <p:cxnSp>
            <p:nvCxnSpPr>
              <p:cNvPr id="160" name="Straight Connector 159"/>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62" name="Group 161"/>
              <p:cNvGrpSpPr/>
              <p:nvPr/>
            </p:nvGrpSpPr>
            <p:grpSpPr>
              <a:xfrm>
                <a:off x="7986158" y="6582508"/>
                <a:ext cx="152400" cy="486507"/>
                <a:chOff x="7983415" y="6582508"/>
                <a:chExt cx="152400" cy="486507"/>
              </a:xfrm>
            </p:grpSpPr>
            <p:cxnSp>
              <p:nvCxnSpPr>
                <p:cNvPr id="197" name="Straight Connector 1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3" name="Group 162"/>
              <p:cNvGrpSpPr/>
              <p:nvPr/>
            </p:nvGrpSpPr>
            <p:grpSpPr>
              <a:xfrm>
                <a:off x="7287901" y="6582508"/>
                <a:ext cx="152400" cy="486507"/>
                <a:chOff x="7983415" y="6582508"/>
                <a:chExt cx="152400" cy="486507"/>
              </a:xfrm>
            </p:grpSpPr>
            <p:cxnSp>
              <p:nvCxnSpPr>
                <p:cNvPr id="195" name="Straight Connector 1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4" name="Group 163"/>
              <p:cNvGrpSpPr/>
              <p:nvPr/>
            </p:nvGrpSpPr>
            <p:grpSpPr>
              <a:xfrm>
                <a:off x="6589644" y="6582508"/>
                <a:ext cx="152400" cy="486507"/>
                <a:chOff x="7983415" y="6582508"/>
                <a:chExt cx="152400" cy="486507"/>
              </a:xfrm>
            </p:grpSpPr>
            <p:cxnSp>
              <p:nvCxnSpPr>
                <p:cNvPr id="193" name="Straight Connector 1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5891387" y="6582508"/>
                <a:ext cx="152400" cy="486507"/>
                <a:chOff x="7983415" y="6582508"/>
                <a:chExt cx="152400" cy="486507"/>
              </a:xfrm>
            </p:grpSpPr>
            <p:cxnSp>
              <p:nvCxnSpPr>
                <p:cNvPr id="191" name="Straight Connector 1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6" name="Group 165"/>
              <p:cNvGrpSpPr/>
              <p:nvPr/>
            </p:nvGrpSpPr>
            <p:grpSpPr>
              <a:xfrm>
                <a:off x="5193130" y="6582508"/>
                <a:ext cx="152400" cy="486507"/>
                <a:chOff x="7983415" y="6582508"/>
                <a:chExt cx="152400" cy="486507"/>
              </a:xfrm>
            </p:grpSpPr>
            <p:cxnSp>
              <p:nvCxnSpPr>
                <p:cNvPr id="189" name="Straight Connector 18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4494873" y="6582508"/>
                <a:ext cx="152400" cy="486507"/>
                <a:chOff x="7983415" y="6582508"/>
                <a:chExt cx="152400" cy="486507"/>
              </a:xfrm>
            </p:grpSpPr>
            <p:cxnSp>
              <p:nvCxnSpPr>
                <p:cNvPr id="187" name="Straight Connector 18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8" name="Group 167"/>
              <p:cNvGrpSpPr/>
              <p:nvPr/>
            </p:nvGrpSpPr>
            <p:grpSpPr>
              <a:xfrm>
                <a:off x="3796616" y="6582508"/>
                <a:ext cx="152400" cy="486507"/>
                <a:chOff x="7983415" y="6582508"/>
                <a:chExt cx="152400" cy="486507"/>
              </a:xfrm>
            </p:grpSpPr>
            <p:cxnSp>
              <p:nvCxnSpPr>
                <p:cNvPr id="185" name="Straight Connector 18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a:off x="3098359" y="6582508"/>
                <a:ext cx="152400" cy="486507"/>
                <a:chOff x="7983415" y="6582508"/>
                <a:chExt cx="152400" cy="486507"/>
              </a:xfrm>
            </p:grpSpPr>
            <p:cxnSp>
              <p:nvCxnSpPr>
                <p:cNvPr id="183" name="Straight Connector 18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p:nvGrpSpPr>
            <p:grpSpPr>
              <a:xfrm>
                <a:off x="2400102" y="6582508"/>
                <a:ext cx="152400" cy="486507"/>
                <a:chOff x="7983415" y="6582508"/>
                <a:chExt cx="152400" cy="486507"/>
              </a:xfrm>
            </p:grpSpPr>
            <p:cxnSp>
              <p:nvCxnSpPr>
                <p:cNvPr id="181" name="Straight Connector 18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1701845" y="6582508"/>
                <a:ext cx="152400" cy="486507"/>
                <a:chOff x="7983415" y="6582508"/>
                <a:chExt cx="152400" cy="486507"/>
              </a:xfrm>
            </p:grpSpPr>
            <p:cxnSp>
              <p:nvCxnSpPr>
                <p:cNvPr id="179" name="Straight Connector 17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1003588" y="6582508"/>
                <a:ext cx="152400" cy="486507"/>
                <a:chOff x="7983415" y="6582508"/>
                <a:chExt cx="152400" cy="486507"/>
              </a:xfrm>
            </p:grpSpPr>
            <p:cxnSp>
              <p:nvCxnSpPr>
                <p:cNvPr id="177" name="Straight Connector 17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cxnSp>
        <p:nvCxnSpPr>
          <p:cNvPr id="305" name="Straight Connector 304"/>
          <p:cNvCxnSpPr/>
          <p:nvPr/>
        </p:nvCxnSpPr>
        <p:spPr>
          <a:xfrm>
            <a:off x="459580" y="2609850"/>
            <a:ext cx="152156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2135398" y="2609850"/>
            <a:ext cx="152156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3823961" y="2609850"/>
            <a:ext cx="152156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5487033" y="2609850"/>
            <a:ext cx="152156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7162850" y="2609850"/>
            <a:ext cx="152156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7"/>
          </p:nvPr>
        </p:nvSpPr>
        <p:spPr>
          <a:xfrm>
            <a:off x="2133600" y="2762473"/>
            <a:ext cx="1524000" cy="952277"/>
          </a:xfrm>
        </p:spPr>
        <p:txBody>
          <a:bodyPr>
            <a:noAutofit/>
          </a:bodyPr>
          <a:lstStyle>
            <a:lvl1pPr>
              <a:lnSpc>
                <a:spcPct val="95000"/>
              </a:lnSpc>
              <a:spcBef>
                <a:spcPts val="600"/>
              </a:spcBef>
              <a:spcAft>
                <a:spcPts val="0"/>
              </a:spcAft>
              <a:defRPr sz="1800" i="0">
                <a:solidFill>
                  <a:schemeClr val="accent4"/>
                </a:solidFill>
                <a:latin typeface="+mj-lt"/>
              </a:defRPr>
            </a:lvl1pPr>
            <a:lvl2pPr>
              <a:lnSpc>
                <a:spcPct val="85000"/>
              </a:lnSpc>
              <a:spcBef>
                <a:spcPts val="600"/>
              </a:spcBef>
              <a:spcAft>
                <a:spcPts val="0"/>
              </a:spcAft>
              <a:defRPr sz="1200">
                <a:solidFill>
                  <a:schemeClr val="bg1">
                    <a:lumMod val="75000"/>
                  </a:schemeClr>
                </a:solidFill>
              </a:defRPr>
            </a:lvl2pPr>
            <a:lvl3pPr>
              <a:lnSpc>
                <a:spcPct val="100000"/>
              </a:lnSpc>
              <a:spcBef>
                <a:spcPts val="600"/>
              </a:spcBef>
              <a:spcAft>
                <a:spcPts val="0"/>
              </a:spcAft>
              <a:defRPr sz="1200">
                <a:solidFill>
                  <a:schemeClr val="bg1">
                    <a:lumMod val="75000"/>
                  </a:schemeClr>
                </a:solidFill>
              </a:defRPr>
            </a:lvl3pPr>
            <a:lvl4pPr>
              <a:lnSpc>
                <a:spcPct val="100000"/>
              </a:lnSpc>
              <a:spcBef>
                <a:spcPts val="600"/>
              </a:spcBef>
              <a:spcAft>
                <a:spcPts val="0"/>
              </a:spcAft>
              <a:defRPr sz="1200">
                <a:solidFill>
                  <a:schemeClr val="bg1">
                    <a:lumMod val="75000"/>
                  </a:schemeClr>
                </a:solidFill>
              </a:defRPr>
            </a:lvl4pPr>
            <a:lvl5pPr>
              <a:lnSpc>
                <a:spcPct val="100000"/>
              </a:lnSpc>
              <a:spcBef>
                <a:spcPts val="600"/>
              </a:spcBef>
              <a:spcAft>
                <a:spcPts val="0"/>
              </a:spcAft>
              <a:defRPr sz="1200">
                <a:solidFill>
                  <a:schemeClr val="bg1">
                    <a:lumMod val="75000"/>
                  </a:schemeClr>
                </a:solidFill>
              </a:defRPr>
            </a:lvl5pPr>
          </a:lstStyle>
          <a:p>
            <a:pPr lvl="0"/>
            <a:r>
              <a:rPr lang="en-US"/>
              <a:t>Edit Master text styles</a:t>
            </a:r>
          </a:p>
          <a:p>
            <a:pPr lvl="1"/>
            <a:r>
              <a:rPr lang="en-US"/>
              <a:t>Second level</a:t>
            </a:r>
          </a:p>
        </p:txBody>
      </p:sp>
      <p:sp>
        <p:nvSpPr>
          <p:cNvPr id="312" name="Text Placeholder 8"/>
          <p:cNvSpPr>
            <a:spLocks noGrp="1"/>
          </p:cNvSpPr>
          <p:nvPr>
            <p:ph type="body" sz="quarter" idx="18"/>
          </p:nvPr>
        </p:nvSpPr>
        <p:spPr>
          <a:xfrm>
            <a:off x="459580" y="2762473"/>
            <a:ext cx="1524000" cy="952277"/>
          </a:xfrm>
        </p:spPr>
        <p:txBody>
          <a:bodyPr>
            <a:noAutofit/>
          </a:bodyPr>
          <a:lstStyle>
            <a:lvl1pPr>
              <a:lnSpc>
                <a:spcPct val="95000"/>
              </a:lnSpc>
              <a:spcBef>
                <a:spcPts val="600"/>
              </a:spcBef>
              <a:spcAft>
                <a:spcPts val="0"/>
              </a:spcAft>
              <a:defRPr sz="1800" i="0">
                <a:solidFill>
                  <a:schemeClr val="tx2"/>
                </a:solidFill>
                <a:latin typeface="+mj-lt"/>
              </a:defRPr>
            </a:lvl1pPr>
            <a:lvl2pPr>
              <a:lnSpc>
                <a:spcPct val="85000"/>
              </a:lnSpc>
              <a:spcBef>
                <a:spcPts val="600"/>
              </a:spcBef>
              <a:spcAft>
                <a:spcPts val="0"/>
              </a:spcAft>
              <a:defRPr sz="1200">
                <a:solidFill>
                  <a:schemeClr val="bg1">
                    <a:lumMod val="75000"/>
                  </a:schemeClr>
                </a:solidFill>
              </a:defRPr>
            </a:lvl2pPr>
            <a:lvl3pPr>
              <a:lnSpc>
                <a:spcPct val="100000"/>
              </a:lnSpc>
              <a:spcBef>
                <a:spcPts val="600"/>
              </a:spcBef>
              <a:spcAft>
                <a:spcPts val="0"/>
              </a:spcAft>
              <a:defRPr sz="1200">
                <a:solidFill>
                  <a:schemeClr val="bg1">
                    <a:lumMod val="75000"/>
                  </a:schemeClr>
                </a:solidFill>
              </a:defRPr>
            </a:lvl3pPr>
            <a:lvl4pPr>
              <a:lnSpc>
                <a:spcPct val="100000"/>
              </a:lnSpc>
              <a:spcBef>
                <a:spcPts val="600"/>
              </a:spcBef>
              <a:spcAft>
                <a:spcPts val="0"/>
              </a:spcAft>
              <a:defRPr sz="1200">
                <a:solidFill>
                  <a:schemeClr val="bg1">
                    <a:lumMod val="75000"/>
                  </a:schemeClr>
                </a:solidFill>
              </a:defRPr>
            </a:lvl4pPr>
            <a:lvl5pPr>
              <a:lnSpc>
                <a:spcPct val="100000"/>
              </a:lnSpc>
              <a:spcBef>
                <a:spcPts val="600"/>
              </a:spcBef>
              <a:spcAft>
                <a:spcPts val="0"/>
              </a:spcAft>
              <a:defRPr sz="1200">
                <a:solidFill>
                  <a:schemeClr val="bg1">
                    <a:lumMod val="75000"/>
                  </a:schemeClr>
                </a:solidFill>
              </a:defRPr>
            </a:lvl5pPr>
          </a:lstStyle>
          <a:p>
            <a:pPr lvl="0"/>
            <a:r>
              <a:rPr lang="en-US"/>
              <a:t>Edit Master text styles</a:t>
            </a:r>
          </a:p>
          <a:p>
            <a:pPr lvl="1"/>
            <a:r>
              <a:rPr lang="en-US"/>
              <a:t>Second level</a:t>
            </a:r>
          </a:p>
        </p:txBody>
      </p:sp>
      <p:sp>
        <p:nvSpPr>
          <p:cNvPr id="313" name="Text Placeholder 8"/>
          <p:cNvSpPr>
            <a:spLocks noGrp="1"/>
          </p:cNvSpPr>
          <p:nvPr>
            <p:ph type="body" sz="quarter" idx="19"/>
          </p:nvPr>
        </p:nvSpPr>
        <p:spPr>
          <a:xfrm>
            <a:off x="3821530" y="2762473"/>
            <a:ext cx="1524000" cy="952277"/>
          </a:xfrm>
        </p:spPr>
        <p:txBody>
          <a:bodyPr>
            <a:noAutofit/>
          </a:bodyPr>
          <a:lstStyle>
            <a:lvl1pPr>
              <a:lnSpc>
                <a:spcPct val="95000"/>
              </a:lnSpc>
              <a:spcBef>
                <a:spcPts val="600"/>
              </a:spcBef>
              <a:spcAft>
                <a:spcPts val="0"/>
              </a:spcAft>
              <a:defRPr sz="1800" i="0">
                <a:solidFill>
                  <a:schemeClr val="accent2"/>
                </a:solidFill>
                <a:latin typeface="+mj-lt"/>
              </a:defRPr>
            </a:lvl1pPr>
            <a:lvl2pPr>
              <a:lnSpc>
                <a:spcPct val="85000"/>
              </a:lnSpc>
              <a:spcBef>
                <a:spcPts val="600"/>
              </a:spcBef>
              <a:spcAft>
                <a:spcPts val="0"/>
              </a:spcAft>
              <a:defRPr sz="1200">
                <a:solidFill>
                  <a:schemeClr val="bg1">
                    <a:lumMod val="75000"/>
                  </a:schemeClr>
                </a:solidFill>
              </a:defRPr>
            </a:lvl2pPr>
            <a:lvl3pPr>
              <a:lnSpc>
                <a:spcPct val="100000"/>
              </a:lnSpc>
              <a:spcBef>
                <a:spcPts val="600"/>
              </a:spcBef>
              <a:spcAft>
                <a:spcPts val="0"/>
              </a:spcAft>
              <a:defRPr sz="1200">
                <a:solidFill>
                  <a:schemeClr val="bg1">
                    <a:lumMod val="75000"/>
                  </a:schemeClr>
                </a:solidFill>
              </a:defRPr>
            </a:lvl3pPr>
            <a:lvl4pPr>
              <a:lnSpc>
                <a:spcPct val="100000"/>
              </a:lnSpc>
              <a:spcBef>
                <a:spcPts val="600"/>
              </a:spcBef>
              <a:spcAft>
                <a:spcPts val="0"/>
              </a:spcAft>
              <a:defRPr sz="1200">
                <a:solidFill>
                  <a:schemeClr val="bg1">
                    <a:lumMod val="75000"/>
                  </a:schemeClr>
                </a:solidFill>
              </a:defRPr>
            </a:lvl4pPr>
            <a:lvl5pPr>
              <a:lnSpc>
                <a:spcPct val="100000"/>
              </a:lnSpc>
              <a:spcBef>
                <a:spcPts val="600"/>
              </a:spcBef>
              <a:spcAft>
                <a:spcPts val="0"/>
              </a:spcAft>
              <a:defRPr sz="1200">
                <a:solidFill>
                  <a:schemeClr val="bg1">
                    <a:lumMod val="75000"/>
                  </a:schemeClr>
                </a:solidFill>
              </a:defRPr>
            </a:lvl5pPr>
          </a:lstStyle>
          <a:p>
            <a:pPr lvl="0"/>
            <a:r>
              <a:rPr lang="en-US"/>
              <a:t>Edit Master text styles</a:t>
            </a:r>
          </a:p>
          <a:p>
            <a:pPr lvl="1"/>
            <a:r>
              <a:rPr lang="en-US"/>
              <a:t>Second level</a:t>
            </a:r>
          </a:p>
        </p:txBody>
      </p:sp>
      <p:sp>
        <p:nvSpPr>
          <p:cNvPr id="314" name="Text Placeholder 8"/>
          <p:cNvSpPr>
            <a:spLocks noGrp="1"/>
          </p:cNvSpPr>
          <p:nvPr>
            <p:ph type="body" sz="quarter" idx="20"/>
          </p:nvPr>
        </p:nvSpPr>
        <p:spPr>
          <a:xfrm>
            <a:off x="5484602" y="2762473"/>
            <a:ext cx="1524000" cy="952277"/>
          </a:xfrm>
        </p:spPr>
        <p:txBody>
          <a:bodyPr>
            <a:noAutofit/>
          </a:bodyPr>
          <a:lstStyle>
            <a:lvl1pPr>
              <a:lnSpc>
                <a:spcPct val="95000"/>
              </a:lnSpc>
              <a:spcBef>
                <a:spcPts val="600"/>
              </a:spcBef>
              <a:spcAft>
                <a:spcPts val="0"/>
              </a:spcAft>
              <a:defRPr sz="1800" i="0">
                <a:solidFill>
                  <a:schemeClr val="accent3"/>
                </a:solidFill>
                <a:latin typeface="+mj-lt"/>
              </a:defRPr>
            </a:lvl1pPr>
            <a:lvl2pPr>
              <a:lnSpc>
                <a:spcPct val="85000"/>
              </a:lnSpc>
              <a:spcBef>
                <a:spcPts val="600"/>
              </a:spcBef>
              <a:spcAft>
                <a:spcPts val="0"/>
              </a:spcAft>
              <a:defRPr sz="1200">
                <a:solidFill>
                  <a:schemeClr val="bg1">
                    <a:lumMod val="75000"/>
                  </a:schemeClr>
                </a:solidFill>
              </a:defRPr>
            </a:lvl2pPr>
            <a:lvl3pPr>
              <a:lnSpc>
                <a:spcPct val="100000"/>
              </a:lnSpc>
              <a:spcBef>
                <a:spcPts val="600"/>
              </a:spcBef>
              <a:spcAft>
                <a:spcPts val="0"/>
              </a:spcAft>
              <a:defRPr sz="1200">
                <a:solidFill>
                  <a:schemeClr val="bg1">
                    <a:lumMod val="75000"/>
                  </a:schemeClr>
                </a:solidFill>
              </a:defRPr>
            </a:lvl3pPr>
            <a:lvl4pPr>
              <a:lnSpc>
                <a:spcPct val="100000"/>
              </a:lnSpc>
              <a:spcBef>
                <a:spcPts val="600"/>
              </a:spcBef>
              <a:spcAft>
                <a:spcPts val="0"/>
              </a:spcAft>
              <a:defRPr sz="1200">
                <a:solidFill>
                  <a:schemeClr val="bg1">
                    <a:lumMod val="75000"/>
                  </a:schemeClr>
                </a:solidFill>
              </a:defRPr>
            </a:lvl4pPr>
            <a:lvl5pPr>
              <a:lnSpc>
                <a:spcPct val="100000"/>
              </a:lnSpc>
              <a:spcBef>
                <a:spcPts val="600"/>
              </a:spcBef>
              <a:spcAft>
                <a:spcPts val="0"/>
              </a:spcAft>
              <a:defRPr sz="1200">
                <a:solidFill>
                  <a:schemeClr val="bg1">
                    <a:lumMod val="75000"/>
                  </a:schemeClr>
                </a:solidFill>
              </a:defRPr>
            </a:lvl5pPr>
          </a:lstStyle>
          <a:p>
            <a:pPr lvl="0"/>
            <a:r>
              <a:rPr lang="en-US"/>
              <a:t>Edit Master text styles</a:t>
            </a:r>
          </a:p>
          <a:p>
            <a:pPr lvl="1"/>
            <a:r>
              <a:rPr lang="en-US"/>
              <a:t>Second level</a:t>
            </a:r>
          </a:p>
        </p:txBody>
      </p:sp>
      <p:sp>
        <p:nvSpPr>
          <p:cNvPr id="315" name="Text Placeholder 8"/>
          <p:cNvSpPr>
            <a:spLocks noGrp="1"/>
          </p:cNvSpPr>
          <p:nvPr>
            <p:ph type="body" sz="quarter" idx="21"/>
          </p:nvPr>
        </p:nvSpPr>
        <p:spPr>
          <a:xfrm>
            <a:off x="7160419" y="2762473"/>
            <a:ext cx="1524000" cy="952277"/>
          </a:xfrm>
        </p:spPr>
        <p:txBody>
          <a:bodyPr>
            <a:noAutofit/>
          </a:bodyPr>
          <a:lstStyle>
            <a:lvl1pPr>
              <a:lnSpc>
                <a:spcPct val="95000"/>
              </a:lnSpc>
              <a:spcBef>
                <a:spcPts val="600"/>
              </a:spcBef>
              <a:spcAft>
                <a:spcPts val="0"/>
              </a:spcAft>
              <a:defRPr sz="1800" i="0">
                <a:solidFill>
                  <a:schemeClr val="accent1"/>
                </a:solidFill>
                <a:latin typeface="+mj-lt"/>
              </a:defRPr>
            </a:lvl1pPr>
            <a:lvl2pPr>
              <a:lnSpc>
                <a:spcPct val="85000"/>
              </a:lnSpc>
              <a:spcBef>
                <a:spcPts val="600"/>
              </a:spcBef>
              <a:spcAft>
                <a:spcPts val="0"/>
              </a:spcAft>
              <a:defRPr sz="1200">
                <a:solidFill>
                  <a:schemeClr val="bg1">
                    <a:lumMod val="75000"/>
                  </a:schemeClr>
                </a:solidFill>
              </a:defRPr>
            </a:lvl2pPr>
            <a:lvl3pPr>
              <a:lnSpc>
                <a:spcPct val="100000"/>
              </a:lnSpc>
              <a:spcBef>
                <a:spcPts val="600"/>
              </a:spcBef>
              <a:spcAft>
                <a:spcPts val="0"/>
              </a:spcAft>
              <a:defRPr sz="1200">
                <a:solidFill>
                  <a:schemeClr val="bg1">
                    <a:lumMod val="75000"/>
                  </a:schemeClr>
                </a:solidFill>
              </a:defRPr>
            </a:lvl3pPr>
            <a:lvl4pPr>
              <a:lnSpc>
                <a:spcPct val="100000"/>
              </a:lnSpc>
              <a:spcBef>
                <a:spcPts val="600"/>
              </a:spcBef>
              <a:spcAft>
                <a:spcPts val="0"/>
              </a:spcAft>
              <a:defRPr sz="1200">
                <a:solidFill>
                  <a:schemeClr val="bg1">
                    <a:lumMod val="75000"/>
                  </a:schemeClr>
                </a:solidFill>
              </a:defRPr>
            </a:lvl4pPr>
            <a:lvl5pPr>
              <a:lnSpc>
                <a:spcPct val="100000"/>
              </a:lnSpc>
              <a:spcBef>
                <a:spcPts val="600"/>
              </a:spcBef>
              <a:spcAft>
                <a:spcPts val="0"/>
              </a:spcAft>
              <a:defRPr sz="1200">
                <a:solidFill>
                  <a:schemeClr val="bg1">
                    <a:lumMod val="75000"/>
                  </a:schemeClr>
                </a:solidFill>
              </a:defRPr>
            </a:lvl5pPr>
          </a:lstStyle>
          <a:p>
            <a:pPr lvl="0"/>
            <a:r>
              <a:rPr lang="en-US"/>
              <a:t>Edit Master text styles</a:t>
            </a:r>
          </a:p>
          <a:p>
            <a:pPr lvl="1"/>
            <a:r>
              <a:rPr lang="en-US"/>
              <a:t>Second level</a:t>
            </a:r>
          </a:p>
        </p:txBody>
      </p:sp>
      <p:sp>
        <p:nvSpPr>
          <p:cNvPr id="317" name="Text Placeholder 2"/>
          <p:cNvSpPr>
            <a:spLocks noGrp="1"/>
          </p:cNvSpPr>
          <p:nvPr>
            <p:ph type="body" idx="22" hasCustomPrompt="1"/>
          </p:nvPr>
        </p:nvSpPr>
        <p:spPr>
          <a:xfrm>
            <a:off x="2135398" y="1815189"/>
            <a:ext cx="1522202" cy="794660"/>
          </a:xfrm>
        </p:spPr>
        <p:txBody>
          <a:bodyPr anchor="b">
            <a:noAutofit/>
          </a:bodyPr>
          <a:lstStyle>
            <a:lvl1pPr marL="0" indent="0">
              <a:lnSpc>
                <a:spcPct val="95000"/>
              </a:lnSpc>
              <a:spcBef>
                <a:spcPts val="0"/>
              </a:spcBef>
              <a:spcAft>
                <a:spcPts val="0"/>
              </a:spcAft>
              <a:buNone/>
              <a:defRPr sz="5400" b="1" i="0" spc="-300">
                <a:solidFill>
                  <a:schemeClr val="accent4"/>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318" name="Text Placeholder 2"/>
          <p:cNvSpPr>
            <a:spLocks noGrp="1"/>
          </p:cNvSpPr>
          <p:nvPr>
            <p:ph type="body" idx="23" hasCustomPrompt="1"/>
          </p:nvPr>
        </p:nvSpPr>
        <p:spPr>
          <a:xfrm>
            <a:off x="3810000" y="1815189"/>
            <a:ext cx="1522202" cy="794660"/>
          </a:xfrm>
        </p:spPr>
        <p:txBody>
          <a:bodyPr anchor="b">
            <a:noAutofit/>
          </a:bodyPr>
          <a:lstStyle>
            <a:lvl1pPr marL="0" indent="0">
              <a:lnSpc>
                <a:spcPct val="95000"/>
              </a:lnSpc>
              <a:spcBef>
                <a:spcPts val="0"/>
              </a:spcBef>
              <a:spcAft>
                <a:spcPts val="0"/>
              </a:spcAft>
              <a:buNone/>
              <a:defRPr sz="5400" b="1" i="0" spc="-300">
                <a:solidFill>
                  <a:schemeClr val="accent2"/>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319" name="Text Placeholder 2"/>
          <p:cNvSpPr>
            <a:spLocks noGrp="1"/>
          </p:cNvSpPr>
          <p:nvPr>
            <p:ph type="body" idx="24" hasCustomPrompt="1"/>
          </p:nvPr>
        </p:nvSpPr>
        <p:spPr>
          <a:xfrm>
            <a:off x="5486400" y="1815189"/>
            <a:ext cx="1522202" cy="794660"/>
          </a:xfrm>
        </p:spPr>
        <p:txBody>
          <a:bodyPr anchor="b">
            <a:noAutofit/>
          </a:bodyPr>
          <a:lstStyle>
            <a:lvl1pPr marL="0" indent="0">
              <a:lnSpc>
                <a:spcPct val="95000"/>
              </a:lnSpc>
              <a:spcBef>
                <a:spcPts val="0"/>
              </a:spcBef>
              <a:spcAft>
                <a:spcPts val="0"/>
              </a:spcAft>
              <a:buNone/>
              <a:defRPr sz="5400" b="1" i="0" spc="-300">
                <a:solidFill>
                  <a:schemeClr val="accent3"/>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320" name="Text Placeholder 2"/>
          <p:cNvSpPr>
            <a:spLocks noGrp="1"/>
          </p:cNvSpPr>
          <p:nvPr>
            <p:ph type="body" idx="25" hasCustomPrompt="1"/>
          </p:nvPr>
        </p:nvSpPr>
        <p:spPr>
          <a:xfrm>
            <a:off x="7168662" y="1815189"/>
            <a:ext cx="1522202" cy="794660"/>
          </a:xfrm>
        </p:spPr>
        <p:txBody>
          <a:bodyPr anchor="b">
            <a:noAutofit/>
          </a:bodyPr>
          <a:lstStyle>
            <a:lvl1pPr marL="0" indent="0">
              <a:lnSpc>
                <a:spcPct val="95000"/>
              </a:lnSpc>
              <a:spcBef>
                <a:spcPts val="0"/>
              </a:spcBef>
              <a:spcAft>
                <a:spcPts val="0"/>
              </a:spcAft>
              <a:buNone/>
              <a:defRPr sz="5400" b="1" i="0" spc="-300">
                <a:solidFill>
                  <a:schemeClr val="accent1"/>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321" name="Text Placeholder 2"/>
          <p:cNvSpPr>
            <a:spLocks noGrp="1"/>
          </p:cNvSpPr>
          <p:nvPr>
            <p:ph type="body" idx="26"/>
          </p:nvPr>
        </p:nvSpPr>
        <p:spPr>
          <a:xfrm>
            <a:off x="457731" y="1815188"/>
            <a:ext cx="1522202" cy="708655"/>
          </a:xfrm>
        </p:spPr>
        <p:txBody>
          <a:bodyPr anchor="b">
            <a:noAutofit/>
          </a:bodyPr>
          <a:lstStyle>
            <a:lvl1pPr marL="0" indent="0">
              <a:lnSpc>
                <a:spcPct val="95000"/>
              </a:lnSpc>
              <a:spcBef>
                <a:spcPts val="0"/>
              </a:spcBef>
              <a:spcAft>
                <a:spcPts val="0"/>
              </a:spcAft>
              <a:buNone/>
              <a:defRPr sz="2400" b="1" i="0">
                <a:solidFill>
                  <a:schemeClr val="tx2"/>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4051602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58" name="Group 157"/>
          <p:cNvGrpSpPr/>
          <p:nvPr/>
        </p:nvGrpSpPr>
        <p:grpSpPr>
          <a:xfrm>
            <a:off x="-151325" y="-141165"/>
            <a:ext cx="9439923" cy="7136527"/>
            <a:chOff x="-151325" y="-141165"/>
            <a:chExt cx="9439923" cy="7136527"/>
          </a:xfrm>
        </p:grpSpPr>
        <p:grpSp>
          <p:nvGrpSpPr>
            <p:cNvPr id="159" name="Group 158"/>
            <p:cNvGrpSpPr/>
            <p:nvPr/>
          </p:nvGrpSpPr>
          <p:grpSpPr>
            <a:xfrm>
              <a:off x="457731" y="6873247"/>
              <a:ext cx="8226688" cy="122115"/>
              <a:chOff x="457731" y="6582508"/>
              <a:chExt cx="8226688" cy="486507"/>
            </a:xfrm>
          </p:grpSpPr>
          <p:cxnSp>
            <p:nvCxnSpPr>
              <p:cNvPr id="268" name="Straight Connector 267"/>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0" name="Group 269"/>
              <p:cNvGrpSpPr/>
              <p:nvPr/>
            </p:nvGrpSpPr>
            <p:grpSpPr>
              <a:xfrm>
                <a:off x="7986158" y="6582508"/>
                <a:ext cx="152400" cy="486507"/>
                <a:chOff x="7983415" y="6582508"/>
                <a:chExt cx="152400" cy="486507"/>
              </a:xfrm>
            </p:grpSpPr>
            <p:cxnSp>
              <p:nvCxnSpPr>
                <p:cNvPr id="301" name="Straight Connector 30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7287901" y="6582508"/>
                <a:ext cx="152400" cy="486507"/>
                <a:chOff x="7983415" y="6582508"/>
                <a:chExt cx="152400" cy="486507"/>
              </a:xfrm>
            </p:grpSpPr>
            <p:cxnSp>
              <p:nvCxnSpPr>
                <p:cNvPr id="299" name="Straight Connector 29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6589644" y="6582508"/>
                <a:ext cx="152400" cy="486507"/>
                <a:chOff x="7983415" y="6582508"/>
                <a:chExt cx="152400" cy="486507"/>
              </a:xfrm>
            </p:grpSpPr>
            <p:cxnSp>
              <p:nvCxnSpPr>
                <p:cNvPr id="297" name="Straight Connector 2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3" name="Group 272"/>
              <p:cNvGrpSpPr/>
              <p:nvPr/>
            </p:nvGrpSpPr>
            <p:grpSpPr>
              <a:xfrm>
                <a:off x="5891387" y="6582508"/>
                <a:ext cx="152400" cy="486507"/>
                <a:chOff x="7983415" y="6582508"/>
                <a:chExt cx="152400" cy="486507"/>
              </a:xfrm>
            </p:grpSpPr>
            <p:cxnSp>
              <p:nvCxnSpPr>
                <p:cNvPr id="295" name="Straight Connector 2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4" name="Group 273"/>
              <p:cNvGrpSpPr/>
              <p:nvPr/>
            </p:nvGrpSpPr>
            <p:grpSpPr>
              <a:xfrm>
                <a:off x="5193130" y="6582508"/>
                <a:ext cx="152400" cy="486507"/>
                <a:chOff x="7983415" y="6582508"/>
                <a:chExt cx="152400" cy="486507"/>
              </a:xfrm>
            </p:grpSpPr>
            <p:cxnSp>
              <p:nvCxnSpPr>
                <p:cNvPr id="293" name="Straight Connector 2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5" name="Group 274"/>
              <p:cNvGrpSpPr/>
              <p:nvPr/>
            </p:nvGrpSpPr>
            <p:grpSpPr>
              <a:xfrm>
                <a:off x="4494873" y="6582508"/>
                <a:ext cx="152400" cy="486507"/>
                <a:chOff x="7983415" y="6582508"/>
                <a:chExt cx="152400" cy="486507"/>
              </a:xfrm>
            </p:grpSpPr>
            <p:cxnSp>
              <p:nvCxnSpPr>
                <p:cNvPr id="291" name="Straight Connector 2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6" name="Group 275"/>
              <p:cNvGrpSpPr/>
              <p:nvPr/>
            </p:nvGrpSpPr>
            <p:grpSpPr>
              <a:xfrm>
                <a:off x="3796616" y="6582508"/>
                <a:ext cx="152400" cy="486507"/>
                <a:chOff x="7983415" y="6582508"/>
                <a:chExt cx="152400" cy="486507"/>
              </a:xfrm>
            </p:grpSpPr>
            <p:cxnSp>
              <p:nvCxnSpPr>
                <p:cNvPr id="289" name="Straight Connector 28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7" name="Group 276"/>
              <p:cNvGrpSpPr/>
              <p:nvPr/>
            </p:nvGrpSpPr>
            <p:grpSpPr>
              <a:xfrm>
                <a:off x="3098359" y="6582508"/>
                <a:ext cx="152400" cy="486507"/>
                <a:chOff x="7983415" y="6582508"/>
                <a:chExt cx="152400" cy="486507"/>
              </a:xfrm>
            </p:grpSpPr>
            <p:cxnSp>
              <p:nvCxnSpPr>
                <p:cNvPr id="287" name="Straight Connector 28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8" name="Group 277"/>
              <p:cNvGrpSpPr/>
              <p:nvPr/>
            </p:nvGrpSpPr>
            <p:grpSpPr>
              <a:xfrm>
                <a:off x="2400102" y="6582508"/>
                <a:ext cx="152400" cy="486507"/>
                <a:chOff x="7983415" y="6582508"/>
                <a:chExt cx="152400" cy="486507"/>
              </a:xfrm>
            </p:grpSpPr>
            <p:cxnSp>
              <p:nvCxnSpPr>
                <p:cNvPr id="285" name="Straight Connector 28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p:nvGrpSpPr>
            <p:grpSpPr>
              <a:xfrm>
                <a:off x="1701845" y="6582508"/>
                <a:ext cx="152400" cy="486507"/>
                <a:chOff x="7983415" y="6582508"/>
                <a:chExt cx="152400" cy="486507"/>
              </a:xfrm>
            </p:grpSpPr>
            <p:cxnSp>
              <p:nvCxnSpPr>
                <p:cNvPr id="283" name="Straight Connector 28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p:nvGrpSpPr>
            <p:grpSpPr>
              <a:xfrm>
                <a:off x="1003588" y="6582508"/>
                <a:ext cx="152400" cy="486507"/>
                <a:chOff x="7983415" y="6582508"/>
                <a:chExt cx="152400" cy="486507"/>
              </a:xfrm>
            </p:grpSpPr>
            <p:cxnSp>
              <p:nvCxnSpPr>
                <p:cNvPr id="281" name="Straight Connector 28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60" name="Group 159"/>
            <p:cNvGrpSpPr/>
            <p:nvPr/>
          </p:nvGrpSpPr>
          <p:grpSpPr>
            <a:xfrm>
              <a:off x="-151325" y="454007"/>
              <a:ext cx="122115" cy="5945205"/>
              <a:chOff x="-238875" y="454007"/>
              <a:chExt cx="122115" cy="5945205"/>
            </a:xfrm>
          </p:grpSpPr>
          <p:cxnSp>
            <p:nvCxnSpPr>
              <p:cNvPr id="233" name="Straight Connector 232"/>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34" name="Group 233"/>
              <p:cNvGrpSpPr/>
              <p:nvPr/>
            </p:nvGrpSpPr>
            <p:grpSpPr>
              <a:xfrm rot="5400000">
                <a:off x="-254017" y="5940709"/>
                <a:ext cx="152400" cy="122115"/>
                <a:chOff x="7983415" y="6582508"/>
                <a:chExt cx="152400" cy="486507"/>
              </a:xfrm>
            </p:grpSpPr>
            <p:cxnSp>
              <p:nvCxnSpPr>
                <p:cNvPr id="266" name="Straight Connector 26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5" name="Group 234"/>
              <p:cNvGrpSpPr/>
              <p:nvPr/>
            </p:nvGrpSpPr>
            <p:grpSpPr>
              <a:xfrm rot="5400000">
                <a:off x="-254017" y="5467067"/>
                <a:ext cx="152400" cy="122115"/>
                <a:chOff x="7983415" y="6582508"/>
                <a:chExt cx="152400" cy="486507"/>
              </a:xfrm>
            </p:grpSpPr>
            <p:cxnSp>
              <p:nvCxnSpPr>
                <p:cNvPr id="264" name="Straight Connector 26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6" name="Group 235"/>
              <p:cNvGrpSpPr/>
              <p:nvPr/>
            </p:nvGrpSpPr>
            <p:grpSpPr>
              <a:xfrm rot="5400000">
                <a:off x="-254017" y="4993425"/>
                <a:ext cx="152400" cy="122115"/>
                <a:chOff x="7983415" y="6582508"/>
                <a:chExt cx="152400" cy="486507"/>
              </a:xfrm>
            </p:grpSpPr>
            <p:cxnSp>
              <p:nvCxnSpPr>
                <p:cNvPr id="262" name="Straight Connector 26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7" name="Group 236"/>
              <p:cNvGrpSpPr/>
              <p:nvPr/>
            </p:nvGrpSpPr>
            <p:grpSpPr>
              <a:xfrm rot="5400000">
                <a:off x="-254017" y="4519783"/>
                <a:ext cx="152400" cy="122115"/>
                <a:chOff x="7983415" y="6582508"/>
                <a:chExt cx="152400" cy="486507"/>
              </a:xfrm>
            </p:grpSpPr>
            <p:cxnSp>
              <p:nvCxnSpPr>
                <p:cNvPr id="260" name="Straight Connector 25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8" name="Group 237"/>
              <p:cNvGrpSpPr/>
              <p:nvPr/>
            </p:nvGrpSpPr>
            <p:grpSpPr>
              <a:xfrm rot="5400000">
                <a:off x="-254017" y="4046141"/>
                <a:ext cx="152400" cy="122115"/>
                <a:chOff x="7983415" y="6582508"/>
                <a:chExt cx="152400" cy="486507"/>
              </a:xfrm>
            </p:grpSpPr>
            <p:cxnSp>
              <p:nvCxnSpPr>
                <p:cNvPr id="258" name="Straight Connector 25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p:nvGrpSpPr>
            <p:grpSpPr>
              <a:xfrm rot="5400000">
                <a:off x="-254017" y="3572499"/>
                <a:ext cx="152400" cy="122115"/>
                <a:chOff x="7983415" y="6582508"/>
                <a:chExt cx="152400" cy="486507"/>
              </a:xfrm>
            </p:grpSpPr>
            <p:cxnSp>
              <p:nvCxnSpPr>
                <p:cNvPr id="256" name="Straight Connector 25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0" name="Group 239"/>
              <p:cNvGrpSpPr/>
              <p:nvPr/>
            </p:nvGrpSpPr>
            <p:grpSpPr>
              <a:xfrm rot="5400000">
                <a:off x="-254017" y="3098857"/>
                <a:ext cx="152400" cy="122115"/>
                <a:chOff x="7983415" y="6582508"/>
                <a:chExt cx="152400" cy="486507"/>
              </a:xfrm>
            </p:grpSpPr>
            <p:cxnSp>
              <p:nvCxnSpPr>
                <p:cNvPr id="254" name="Straight Connector 25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1" name="Group 240"/>
              <p:cNvGrpSpPr/>
              <p:nvPr/>
            </p:nvGrpSpPr>
            <p:grpSpPr>
              <a:xfrm rot="5400000">
                <a:off x="-254017" y="2625215"/>
                <a:ext cx="152400" cy="122115"/>
                <a:chOff x="7983415" y="6582508"/>
                <a:chExt cx="152400" cy="486507"/>
              </a:xfrm>
            </p:grpSpPr>
            <p:cxnSp>
              <p:nvCxnSpPr>
                <p:cNvPr id="252" name="Straight Connector 25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rot="5400000">
                <a:off x="-254017" y="2151573"/>
                <a:ext cx="152400" cy="122115"/>
                <a:chOff x="7983415" y="6582508"/>
                <a:chExt cx="152400" cy="486507"/>
              </a:xfrm>
            </p:grpSpPr>
            <p:cxnSp>
              <p:nvCxnSpPr>
                <p:cNvPr id="250" name="Straight Connector 24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rot="5400000">
                <a:off x="-254017" y="1677931"/>
                <a:ext cx="152400" cy="122115"/>
                <a:chOff x="7983415" y="6582508"/>
                <a:chExt cx="152400" cy="486507"/>
              </a:xfrm>
            </p:grpSpPr>
            <p:cxnSp>
              <p:nvCxnSpPr>
                <p:cNvPr id="248" name="Straight Connector 24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p:nvGrpSpPr>
            <p:grpSpPr>
              <a:xfrm rot="5400000">
                <a:off x="-254017" y="997340"/>
                <a:ext cx="152400" cy="122115"/>
                <a:chOff x="7983415" y="6582508"/>
                <a:chExt cx="152400" cy="486507"/>
              </a:xfrm>
            </p:grpSpPr>
            <p:cxnSp>
              <p:nvCxnSpPr>
                <p:cNvPr id="246" name="Straight Connector 24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45" name="Straight Connector 244"/>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9166483" y="454007"/>
              <a:ext cx="122115" cy="5945205"/>
              <a:chOff x="-238875" y="454007"/>
              <a:chExt cx="122115" cy="5945205"/>
            </a:xfrm>
          </p:grpSpPr>
          <p:cxnSp>
            <p:nvCxnSpPr>
              <p:cNvPr id="198" name="Straight Connector 197"/>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99" name="Group 198"/>
              <p:cNvGrpSpPr/>
              <p:nvPr/>
            </p:nvGrpSpPr>
            <p:grpSpPr>
              <a:xfrm rot="5400000">
                <a:off x="-254017" y="5940709"/>
                <a:ext cx="152400" cy="122115"/>
                <a:chOff x="7983415" y="6582508"/>
                <a:chExt cx="152400" cy="486507"/>
              </a:xfrm>
            </p:grpSpPr>
            <p:cxnSp>
              <p:nvCxnSpPr>
                <p:cNvPr id="231" name="Straight Connector 23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0" name="Group 199"/>
              <p:cNvGrpSpPr/>
              <p:nvPr/>
            </p:nvGrpSpPr>
            <p:grpSpPr>
              <a:xfrm rot="5400000">
                <a:off x="-254017" y="5467067"/>
                <a:ext cx="152400" cy="122115"/>
                <a:chOff x="7983415" y="6582508"/>
                <a:chExt cx="152400" cy="486507"/>
              </a:xfrm>
            </p:grpSpPr>
            <p:cxnSp>
              <p:nvCxnSpPr>
                <p:cNvPr id="229" name="Straight Connector 22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1" name="Group 200"/>
              <p:cNvGrpSpPr/>
              <p:nvPr/>
            </p:nvGrpSpPr>
            <p:grpSpPr>
              <a:xfrm rot="5400000">
                <a:off x="-254017" y="4993425"/>
                <a:ext cx="152400" cy="122115"/>
                <a:chOff x="7983415" y="6582508"/>
                <a:chExt cx="152400" cy="486507"/>
              </a:xfrm>
            </p:grpSpPr>
            <p:cxnSp>
              <p:nvCxnSpPr>
                <p:cNvPr id="227" name="Straight Connector 22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2" name="Group 201"/>
              <p:cNvGrpSpPr/>
              <p:nvPr/>
            </p:nvGrpSpPr>
            <p:grpSpPr>
              <a:xfrm rot="5400000">
                <a:off x="-254017" y="4519783"/>
                <a:ext cx="152400" cy="122115"/>
                <a:chOff x="7983415" y="6582508"/>
                <a:chExt cx="152400" cy="486507"/>
              </a:xfrm>
            </p:grpSpPr>
            <p:cxnSp>
              <p:nvCxnSpPr>
                <p:cNvPr id="225" name="Straight Connector 22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rot="5400000">
                <a:off x="-254017" y="4046141"/>
                <a:ext cx="152400" cy="122115"/>
                <a:chOff x="7983415" y="6582508"/>
                <a:chExt cx="152400" cy="486507"/>
              </a:xfrm>
            </p:grpSpPr>
            <p:cxnSp>
              <p:nvCxnSpPr>
                <p:cNvPr id="223" name="Straight Connector 22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rot="5400000">
                <a:off x="-254017" y="3572499"/>
                <a:ext cx="152400" cy="122115"/>
                <a:chOff x="7983415" y="6582508"/>
                <a:chExt cx="152400" cy="486507"/>
              </a:xfrm>
            </p:grpSpPr>
            <p:cxnSp>
              <p:nvCxnSpPr>
                <p:cNvPr id="221" name="Straight Connector 22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rot="5400000">
                <a:off x="-254017" y="3098857"/>
                <a:ext cx="152400" cy="122115"/>
                <a:chOff x="7983415" y="6582508"/>
                <a:chExt cx="152400" cy="486507"/>
              </a:xfrm>
            </p:grpSpPr>
            <p:cxnSp>
              <p:nvCxnSpPr>
                <p:cNvPr id="219" name="Straight Connector 21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rot="5400000">
                <a:off x="-254017" y="2625215"/>
                <a:ext cx="152400" cy="122115"/>
                <a:chOff x="7983415" y="6582508"/>
                <a:chExt cx="152400" cy="486507"/>
              </a:xfrm>
            </p:grpSpPr>
            <p:cxnSp>
              <p:nvCxnSpPr>
                <p:cNvPr id="217" name="Straight Connector 21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rot="5400000">
                <a:off x="-254017" y="2151573"/>
                <a:ext cx="152400" cy="122115"/>
                <a:chOff x="7983415" y="6582508"/>
                <a:chExt cx="152400" cy="486507"/>
              </a:xfrm>
            </p:grpSpPr>
            <p:cxnSp>
              <p:nvCxnSpPr>
                <p:cNvPr id="215" name="Straight Connector 21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rot="5400000">
                <a:off x="-254017" y="1677931"/>
                <a:ext cx="152400" cy="122115"/>
                <a:chOff x="7983415" y="6582508"/>
                <a:chExt cx="152400" cy="486507"/>
              </a:xfrm>
            </p:grpSpPr>
            <p:cxnSp>
              <p:nvCxnSpPr>
                <p:cNvPr id="213" name="Straight Connector 21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rot="5400000">
                <a:off x="-254017" y="997340"/>
                <a:ext cx="152400" cy="122115"/>
                <a:chOff x="7983415" y="6582508"/>
                <a:chExt cx="152400" cy="486507"/>
              </a:xfrm>
            </p:grpSpPr>
            <p:cxnSp>
              <p:nvCxnSpPr>
                <p:cNvPr id="211" name="Straight Connector 21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0" name="Straight Connector 209"/>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2" name="Group 161"/>
            <p:cNvGrpSpPr/>
            <p:nvPr/>
          </p:nvGrpSpPr>
          <p:grpSpPr>
            <a:xfrm>
              <a:off x="457731" y="-141165"/>
              <a:ext cx="8226688" cy="122115"/>
              <a:chOff x="457731" y="6582508"/>
              <a:chExt cx="8226688" cy="486507"/>
            </a:xfrm>
          </p:grpSpPr>
          <p:cxnSp>
            <p:nvCxnSpPr>
              <p:cNvPr id="163" name="Straight Connector 162"/>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65" name="Group 164"/>
              <p:cNvGrpSpPr/>
              <p:nvPr/>
            </p:nvGrpSpPr>
            <p:grpSpPr>
              <a:xfrm>
                <a:off x="7986158" y="6582508"/>
                <a:ext cx="152400" cy="486507"/>
                <a:chOff x="7983415" y="6582508"/>
                <a:chExt cx="152400" cy="486507"/>
              </a:xfrm>
            </p:grpSpPr>
            <p:cxnSp>
              <p:nvCxnSpPr>
                <p:cNvPr id="196" name="Straight Connector 19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6" name="Group 165"/>
              <p:cNvGrpSpPr/>
              <p:nvPr/>
            </p:nvGrpSpPr>
            <p:grpSpPr>
              <a:xfrm>
                <a:off x="7287901" y="6582508"/>
                <a:ext cx="152400" cy="486507"/>
                <a:chOff x="7983415" y="6582508"/>
                <a:chExt cx="152400" cy="486507"/>
              </a:xfrm>
            </p:grpSpPr>
            <p:cxnSp>
              <p:nvCxnSpPr>
                <p:cNvPr id="194" name="Straight Connector 19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6589644" y="6582508"/>
                <a:ext cx="152400" cy="486507"/>
                <a:chOff x="7983415" y="6582508"/>
                <a:chExt cx="152400" cy="486507"/>
              </a:xfrm>
            </p:grpSpPr>
            <p:cxnSp>
              <p:nvCxnSpPr>
                <p:cNvPr id="192" name="Straight Connector 19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8" name="Group 167"/>
              <p:cNvGrpSpPr/>
              <p:nvPr/>
            </p:nvGrpSpPr>
            <p:grpSpPr>
              <a:xfrm>
                <a:off x="5891387" y="6582508"/>
                <a:ext cx="152400" cy="486507"/>
                <a:chOff x="7983415" y="6582508"/>
                <a:chExt cx="152400" cy="486507"/>
              </a:xfrm>
            </p:grpSpPr>
            <p:cxnSp>
              <p:nvCxnSpPr>
                <p:cNvPr id="190" name="Straight Connector 18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p:nvGrpSpPr>
            <p:grpSpPr>
              <a:xfrm>
                <a:off x="5193130" y="6582508"/>
                <a:ext cx="152400" cy="486507"/>
                <a:chOff x="7983415" y="6582508"/>
                <a:chExt cx="152400" cy="486507"/>
              </a:xfrm>
            </p:grpSpPr>
            <p:cxnSp>
              <p:nvCxnSpPr>
                <p:cNvPr id="188" name="Straight Connector 18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a:off x="4494873" y="6582508"/>
                <a:ext cx="152400" cy="486507"/>
                <a:chOff x="7983415" y="6582508"/>
                <a:chExt cx="152400" cy="486507"/>
              </a:xfrm>
            </p:grpSpPr>
            <p:cxnSp>
              <p:nvCxnSpPr>
                <p:cNvPr id="186" name="Straight Connector 18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3796616" y="6582508"/>
                <a:ext cx="152400" cy="486507"/>
                <a:chOff x="7983415" y="6582508"/>
                <a:chExt cx="152400" cy="486507"/>
              </a:xfrm>
            </p:grpSpPr>
            <p:cxnSp>
              <p:nvCxnSpPr>
                <p:cNvPr id="184" name="Straight Connector 18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2" name="Group 171"/>
              <p:cNvGrpSpPr/>
              <p:nvPr/>
            </p:nvGrpSpPr>
            <p:grpSpPr>
              <a:xfrm>
                <a:off x="3098359" y="6582508"/>
                <a:ext cx="152400" cy="486507"/>
                <a:chOff x="7983415" y="6582508"/>
                <a:chExt cx="152400" cy="486507"/>
              </a:xfrm>
            </p:grpSpPr>
            <p:cxnSp>
              <p:nvCxnSpPr>
                <p:cNvPr id="182" name="Straight Connector 18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2400102" y="6582508"/>
                <a:ext cx="152400" cy="486507"/>
                <a:chOff x="7983415" y="6582508"/>
                <a:chExt cx="152400" cy="486507"/>
              </a:xfrm>
            </p:grpSpPr>
            <p:cxnSp>
              <p:nvCxnSpPr>
                <p:cNvPr id="180" name="Straight Connector 17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p:nvGrpSpPr>
            <p:grpSpPr>
              <a:xfrm>
                <a:off x="1701845" y="6582508"/>
                <a:ext cx="152400" cy="486507"/>
                <a:chOff x="7983415" y="6582508"/>
                <a:chExt cx="152400" cy="486507"/>
              </a:xfrm>
            </p:grpSpPr>
            <p:cxnSp>
              <p:nvCxnSpPr>
                <p:cNvPr id="178" name="Straight Connector 17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1003588" y="6582508"/>
                <a:ext cx="152400" cy="486507"/>
                <a:chOff x="7983415" y="6582508"/>
                <a:chExt cx="152400" cy="486507"/>
              </a:xfrm>
            </p:grpSpPr>
            <p:cxnSp>
              <p:nvCxnSpPr>
                <p:cNvPr id="176" name="Straight Connector 17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51" name="Freeform 7"/>
          <p:cNvSpPr>
            <a:spLocks noChangeAspect="1" noEditPoints="1"/>
          </p:cNvSpPr>
          <p:nvPr/>
        </p:nvSpPr>
        <p:spPr bwMode="white">
          <a:xfrm>
            <a:off x="0" y="1"/>
            <a:ext cx="9144000" cy="6857665"/>
          </a:xfrm>
          <a:custGeom>
            <a:avLst/>
            <a:gdLst>
              <a:gd name="T0" fmla="*/ 0 w 6803"/>
              <a:gd name="T1" fmla="*/ 0 h 5102"/>
              <a:gd name="T2" fmla="*/ 0 w 6803"/>
              <a:gd name="T3" fmla="*/ 5102 h 5102"/>
              <a:gd name="T4" fmla="*/ 6803 w 6803"/>
              <a:gd name="T5" fmla="*/ 5102 h 5102"/>
              <a:gd name="T6" fmla="*/ 6803 w 6803"/>
              <a:gd name="T7" fmla="*/ 0 h 5102"/>
              <a:gd name="T8" fmla="*/ 0 w 6803"/>
              <a:gd name="T9" fmla="*/ 0 h 5102"/>
              <a:gd name="T10" fmla="*/ 6751 w 6803"/>
              <a:gd name="T11" fmla="*/ 5048 h 5102"/>
              <a:gd name="T12" fmla="*/ 52 w 6803"/>
              <a:gd name="T13" fmla="*/ 5048 h 5102"/>
              <a:gd name="T14" fmla="*/ 52 w 6803"/>
              <a:gd name="T15" fmla="*/ 54 h 5102"/>
              <a:gd name="T16" fmla="*/ 6751 w 6803"/>
              <a:gd name="T17" fmla="*/ 54 h 5102"/>
              <a:gd name="T18" fmla="*/ 6751 w 6803"/>
              <a:gd name="T19" fmla="*/ 5048 h 5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03" h="5102">
                <a:moveTo>
                  <a:pt x="0" y="0"/>
                </a:moveTo>
                <a:lnTo>
                  <a:pt x="0" y="5102"/>
                </a:lnTo>
                <a:lnTo>
                  <a:pt x="6803" y="5102"/>
                </a:lnTo>
                <a:lnTo>
                  <a:pt x="6803" y="0"/>
                </a:lnTo>
                <a:lnTo>
                  <a:pt x="0" y="0"/>
                </a:lnTo>
                <a:close/>
                <a:moveTo>
                  <a:pt x="6751" y="5048"/>
                </a:moveTo>
                <a:lnTo>
                  <a:pt x="52" y="5048"/>
                </a:lnTo>
                <a:lnTo>
                  <a:pt x="52" y="54"/>
                </a:lnTo>
                <a:lnTo>
                  <a:pt x="6751" y="54"/>
                </a:lnTo>
                <a:lnTo>
                  <a:pt x="6751" y="50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6" name="Content Placeholder 2"/>
          <p:cNvSpPr>
            <a:spLocks noGrp="1"/>
          </p:cNvSpPr>
          <p:nvPr>
            <p:ph idx="12"/>
          </p:nvPr>
        </p:nvSpPr>
        <p:spPr>
          <a:xfrm>
            <a:off x="6043787" y="457200"/>
            <a:ext cx="2640628" cy="5942011"/>
          </a:xfrm>
        </p:spPr>
        <p:txBody>
          <a:bodyPr/>
          <a:lstStyle>
            <a:lvl1pPr>
              <a:lnSpc>
                <a:spcPct val="110000"/>
              </a:lnSpc>
              <a:spcAft>
                <a:spcPts val="600"/>
              </a:spcAft>
              <a:defRPr sz="1300">
                <a:solidFill>
                  <a:schemeClr val="tx1">
                    <a:lumMod val="75000"/>
                    <a:lumOff val="25000"/>
                  </a:schemeClr>
                </a:solidFill>
              </a:defRPr>
            </a:lvl1pPr>
            <a:lvl2pPr marL="174625" indent="-174625">
              <a:spcBef>
                <a:spcPts val="3600"/>
              </a:spcBef>
              <a:spcAft>
                <a:spcPts val="0"/>
              </a:spcAft>
              <a:buFont typeface="Calibri" panose="020F0502020204030204" pitchFamily="34" charset="0"/>
              <a:buChar char="–"/>
              <a:defRPr sz="1600">
                <a:solidFill>
                  <a:schemeClr val="tx1">
                    <a:lumMod val="75000"/>
                    <a:lumOff val="25000"/>
                  </a:schemeClr>
                </a:solidFill>
                <a:latin typeface="+mj-lt"/>
              </a:defRPr>
            </a:lvl2pPr>
            <a:lvl3pPr marL="174625" indent="-174625">
              <a:lnSpc>
                <a:spcPct val="85000"/>
              </a:lnSpc>
              <a:defRPr lang="en-US" sz="1100" kern="1200" dirty="0">
                <a:solidFill>
                  <a:schemeClr val="tx1">
                    <a:lumMod val="75000"/>
                    <a:lumOff val="25000"/>
                  </a:schemeClr>
                </a:solidFill>
                <a:latin typeface="+mj-lt"/>
                <a:ea typeface="+mn-ea"/>
                <a:cs typeface="+mn-cs"/>
              </a:defRPr>
            </a:lvl3pPr>
            <a:lvl4pPr marL="174625" indent="-174625">
              <a:defRPr/>
            </a:lvl4pPr>
            <a:lvl5pPr marL="174625" indent="-174625">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7" name="TextBox 156"/>
          <p:cNvSpPr txBox="1"/>
          <p:nvPr/>
        </p:nvSpPr>
        <p:spPr>
          <a:xfrm>
            <a:off x="8138559" y="6567050"/>
            <a:ext cx="545862" cy="123111"/>
          </a:xfrm>
          <a:prstGeom prst="rect">
            <a:avLst/>
          </a:prstGeom>
          <a:noFill/>
        </p:spPr>
        <p:txBody>
          <a:bodyPr wrap="square" lIns="0" tIns="0" rIns="0" bIns="0" rtlCol="0">
            <a:spAutoFit/>
          </a:bodyPr>
          <a:lstStyle/>
          <a:p>
            <a:pPr algn="r"/>
            <a:fld id="{567A4CEE-210B-4A43-8E57-98E37E0AC15F}" type="slidenum">
              <a:rPr lang="en-US" sz="800" spc="0" baseline="0" smtClean="0">
                <a:solidFill>
                  <a:schemeClr val="tx1">
                    <a:lumMod val="50000"/>
                    <a:lumOff val="50000"/>
                  </a:schemeClr>
                </a:solidFill>
                <a:latin typeface="+mj-lt"/>
              </a:rPr>
              <a:pPr algn="r"/>
              <a:t>‹#›</a:t>
            </a:fld>
            <a:endParaRPr lang="en-US" sz="800" spc="0" baseline="0" dirty="0">
              <a:solidFill>
                <a:schemeClr val="tx1">
                  <a:lumMod val="50000"/>
                  <a:lumOff val="50000"/>
                </a:schemeClr>
              </a:solidFill>
              <a:latin typeface="+mj-lt"/>
            </a:endParaRPr>
          </a:p>
        </p:txBody>
      </p:sp>
      <p:sp>
        <p:nvSpPr>
          <p:cNvPr id="303" name="Rectangle 302"/>
          <p:cNvSpPr/>
          <p:nvPr/>
        </p:nvSpPr>
        <p:spPr>
          <a:xfrm>
            <a:off x="7038578" y="6567049"/>
            <a:ext cx="1099980" cy="123111"/>
          </a:xfrm>
          <a:prstGeom prst="rect">
            <a:avLst/>
          </a:prstGeom>
          <a:noFill/>
        </p:spPr>
        <p:txBody>
          <a:bodyPr wrap="square" lIns="0" tIns="0" rIns="0" bIns="0" rtlCol="0">
            <a:spAutoFit/>
          </a:bodyPr>
          <a:lstStyle/>
          <a:p>
            <a:pPr marL="0" lvl="0" indent="0" algn="r"/>
            <a:r>
              <a:rPr lang="en-US" sz="800" spc="0" baseline="0" dirty="0">
                <a:solidFill>
                  <a:schemeClr val="tx1">
                    <a:lumMod val="50000"/>
                    <a:lumOff val="50000"/>
                  </a:schemeClr>
                </a:solidFill>
                <a:latin typeface="+mj-lt"/>
              </a:rPr>
              <a:t>© Duarte, Inc. 2014</a:t>
            </a:r>
          </a:p>
        </p:txBody>
      </p:sp>
      <p:sp>
        <p:nvSpPr>
          <p:cNvPr id="310" name="Content Placeholder 2"/>
          <p:cNvSpPr>
            <a:spLocks noGrp="1"/>
          </p:cNvSpPr>
          <p:nvPr>
            <p:ph idx="15"/>
          </p:nvPr>
        </p:nvSpPr>
        <p:spPr>
          <a:xfrm>
            <a:off x="457732" y="457200"/>
            <a:ext cx="2640628" cy="5942011"/>
          </a:xfrm>
        </p:spPr>
        <p:txBody>
          <a:bodyPr/>
          <a:lstStyle>
            <a:lvl1pPr>
              <a:lnSpc>
                <a:spcPct val="110000"/>
              </a:lnSpc>
              <a:spcAft>
                <a:spcPts val="600"/>
              </a:spcAft>
              <a:defRPr sz="1300">
                <a:solidFill>
                  <a:schemeClr val="tx1">
                    <a:lumMod val="75000"/>
                    <a:lumOff val="25000"/>
                  </a:schemeClr>
                </a:solidFill>
              </a:defRPr>
            </a:lvl1pPr>
            <a:lvl2pPr marL="174625" indent="-174625">
              <a:spcBef>
                <a:spcPts val="3600"/>
              </a:spcBef>
              <a:spcAft>
                <a:spcPts val="0"/>
              </a:spcAft>
              <a:buFont typeface="Calibri" panose="020F0502020204030204" pitchFamily="34" charset="0"/>
              <a:buChar char="–"/>
              <a:defRPr sz="1600">
                <a:solidFill>
                  <a:schemeClr val="tx1">
                    <a:lumMod val="75000"/>
                    <a:lumOff val="25000"/>
                  </a:schemeClr>
                </a:solidFill>
                <a:latin typeface="+mj-lt"/>
              </a:defRPr>
            </a:lvl2pPr>
            <a:lvl3pPr marL="174625" indent="-174625">
              <a:lnSpc>
                <a:spcPct val="85000"/>
              </a:lnSpc>
              <a:defRPr lang="en-US" sz="1100" kern="1200" dirty="0">
                <a:solidFill>
                  <a:schemeClr val="tx1">
                    <a:lumMod val="75000"/>
                    <a:lumOff val="25000"/>
                  </a:schemeClr>
                </a:solidFill>
                <a:latin typeface="+mj-lt"/>
                <a:ea typeface="+mn-ea"/>
                <a:cs typeface="+mn-cs"/>
              </a:defRPr>
            </a:lvl3pPr>
            <a:lvl4pPr marL="174625" indent="-174625">
              <a:defRPr/>
            </a:lvl4pPr>
            <a:lvl5pPr marL="174625" indent="-174625">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1" name="Content Placeholder 2"/>
          <p:cNvSpPr>
            <a:spLocks noGrp="1"/>
          </p:cNvSpPr>
          <p:nvPr>
            <p:ph idx="14"/>
          </p:nvPr>
        </p:nvSpPr>
        <p:spPr>
          <a:xfrm>
            <a:off x="3256668" y="457200"/>
            <a:ext cx="2640628" cy="5942011"/>
          </a:xfrm>
        </p:spPr>
        <p:txBody>
          <a:bodyPr/>
          <a:lstStyle>
            <a:lvl1pPr>
              <a:lnSpc>
                <a:spcPct val="110000"/>
              </a:lnSpc>
              <a:spcAft>
                <a:spcPts val="600"/>
              </a:spcAft>
              <a:defRPr sz="1300">
                <a:solidFill>
                  <a:schemeClr val="tx1">
                    <a:lumMod val="75000"/>
                    <a:lumOff val="25000"/>
                  </a:schemeClr>
                </a:solidFill>
              </a:defRPr>
            </a:lvl1pPr>
            <a:lvl2pPr marL="174625" indent="-174625">
              <a:spcBef>
                <a:spcPts val="3600"/>
              </a:spcBef>
              <a:spcAft>
                <a:spcPts val="0"/>
              </a:spcAft>
              <a:buFont typeface="Calibri" panose="020F0502020204030204" pitchFamily="34" charset="0"/>
              <a:buChar char="–"/>
              <a:defRPr sz="1600">
                <a:solidFill>
                  <a:schemeClr val="tx1">
                    <a:lumMod val="75000"/>
                    <a:lumOff val="25000"/>
                  </a:schemeClr>
                </a:solidFill>
                <a:latin typeface="+mj-lt"/>
              </a:defRPr>
            </a:lvl2pPr>
            <a:lvl3pPr marL="174625" indent="-174625">
              <a:lnSpc>
                <a:spcPct val="85000"/>
              </a:lnSpc>
              <a:defRPr lang="en-US" sz="1100" kern="1200" dirty="0">
                <a:solidFill>
                  <a:schemeClr val="tx1">
                    <a:lumMod val="75000"/>
                    <a:lumOff val="25000"/>
                  </a:schemeClr>
                </a:solidFill>
                <a:latin typeface="+mj-lt"/>
                <a:ea typeface="+mn-ea"/>
                <a:cs typeface="+mn-cs"/>
              </a:defRPr>
            </a:lvl3pPr>
            <a:lvl4pPr marL="174625" indent="-174625">
              <a:defRPr/>
            </a:lvl4pPr>
            <a:lvl5pPr marL="174625" indent="-174625">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5" name="Text Placeholder 6"/>
          <p:cNvSpPr>
            <a:spLocks noGrp="1"/>
          </p:cNvSpPr>
          <p:nvPr>
            <p:ph type="body" sz="quarter" idx="16"/>
          </p:nvPr>
        </p:nvSpPr>
        <p:spPr>
          <a:xfrm>
            <a:off x="458788" y="6399212"/>
            <a:ext cx="5438508" cy="458788"/>
          </a:xfrm>
        </p:spPr>
        <p:txBody>
          <a:bodyPr vert="horz" lIns="0" tIns="0" rIns="0" bIns="0" rtlCol="0" anchor="ctr">
            <a:noAutofit/>
          </a:bodyPr>
          <a:lstStyle>
            <a:lvl1pPr>
              <a:defRPr lang="en-US" sz="800" i="0" kern="1200" dirty="0" smtClean="0">
                <a:solidFill>
                  <a:schemeClr val="tx1">
                    <a:lumMod val="50000"/>
                    <a:lumOff val="50000"/>
                  </a:schemeClr>
                </a:solidFill>
                <a:latin typeface="+mj-lt"/>
                <a:ea typeface="+mn-ea"/>
                <a:cs typeface="+mn-cs"/>
              </a:defRPr>
            </a:lvl1pPr>
          </a:lstStyle>
          <a:p>
            <a:pPr marL="0" lvl="0" indent="0" algn="l" defTabSz="914400" rtl="0" eaLnBrk="1" latinLnBrk="0" hangingPunct="1">
              <a:lnSpc>
                <a:spcPct val="85000"/>
              </a:lnSpc>
              <a:spcBef>
                <a:spcPts val="0"/>
              </a:spcBef>
              <a:spcAft>
                <a:spcPts val="0"/>
              </a:spcAft>
              <a:buFontTx/>
              <a:buNone/>
            </a:pPr>
            <a:r>
              <a:rPr lang="en-US"/>
              <a:t>Edit Master text styles</a:t>
            </a:r>
          </a:p>
        </p:txBody>
      </p:sp>
    </p:spTree>
    <p:extLst>
      <p:ext uri="{BB962C8B-B14F-4D97-AF65-F5344CB8AC3E}">
        <p14:creationId xmlns:p14="http://schemas.microsoft.com/office/powerpoint/2010/main" val="2410452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731" y="454006"/>
            <a:ext cx="8226689" cy="3255751"/>
          </a:xfrm>
        </p:spPr>
        <p:txBody>
          <a:bodyPr>
            <a:noAutofit/>
          </a:bodyPr>
          <a:lstStyle>
            <a:lvl1pPr>
              <a:lnSpc>
                <a:spcPct val="90000"/>
              </a:lnSpc>
              <a:spcAft>
                <a:spcPts val="600"/>
              </a:spcAft>
              <a:defRPr sz="6600" cap="none" baseline="0">
                <a:solidFill>
                  <a:schemeClr val="bg1"/>
                </a:solidFill>
                <a:latin typeface="+mj-lt"/>
              </a:defRPr>
            </a:lvl1pPr>
          </a:lstStyle>
          <a:p>
            <a:r>
              <a:rPr lang="en-US"/>
              <a:t>Click to edit Master title style</a:t>
            </a:r>
            <a:endParaRPr lang="en-US" dirty="0"/>
          </a:p>
        </p:txBody>
      </p:sp>
      <p:cxnSp>
        <p:nvCxnSpPr>
          <p:cNvPr id="276" name="Straight Connector 275"/>
          <p:cNvCxnSpPr/>
          <p:nvPr/>
        </p:nvCxnSpPr>
        <p:spPr>
          <a:xfrm>
            <a:off x="457731"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8684419"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8" name="Group 277"/>
          <p:cNvGrpSpPr/>
          <p:nvPr/>
        </p:nvGrpSpPr>
        <p:grpSpPr>
          <a:xfrm>
            <a:off x="7986158" y="6873247"/>
            <a:ext cx="152400" cy="122115"/>
            <a:chOff x="7983415" y="6582508"/>
            <a:chExt cx="152400" cy="486507"/>
          </a:xfrm>
        </p:grpSpPr>
        <p:cxnSp>
          <p:nvCxnSpPr>
            <p:cNvPr id="309" name="Straight Connector 30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p:nvGrpSpPr>
        <p:grpSpPr>
          <a:xfrm>
            <a:off x="7287901" y="6873247"/>
            <a:ext cx="152400" cy="122115"/>
            <a:chOff x="7983415" y="6582508"/>
            <a:chExt cx="152400" cy="486507"/>
          </a:xfrm>
        </p:grpSpPr>
        <p:cxnSp>
          <p:nvCxnSpPr>
            <p:cNvPr id="307" name="Straight Connector 30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p:nvGrpSpPr>
        <p:grpSpPr>
          <a:xfrm>
            <a:off x="6589644" y="6873247"/>
            <a:ext cx="152400" cy="122115"/>
            <a:chOff x="7983415" y="6582508"/>
            <a:chExt cx="152400" cy="486507"/>
          </a:xfrm>
        </p:grpSpPr>
        <p:cxnSp>
          <p:nvCxnSpPr>
            <p:cNvPr id="305" name="Straight Connector 30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p:nvGrpSpPr>
        <p:grpSpPr>
          <a:xfrm>
            <a:off x="5891387" y="6873247"/>
            <a:ext cx="152400" cy="122115"/>
            <a:chOff x="7983415" y="6582508"/>
            <a:chExt cx="152400" cy="486507"/>
          </a:xfrm>
        </p:grpSpPr>
        <p:cxnSp>
          <p:nvCxnSpPr>
            <p:cNvPr id="303" name="Straight Connector 30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p:nvGrpSpPr>
        <p:grpSpPr>
          <a:xfrm>
            <a:off x="5193130" y="6873247"/>
            <a:ext cx="152400" cy="122115"/>
            <a:chOff x="7983415" y="6582508"/>
            <a:chExt cx="152400" cy="486507"/>
          </a:xfrm>
        </p:grpSpPr>
        <p:cxnSp>
          <p:nvCxnSpPr>
            <p:cNvPr id="301" name="Straight Connector 30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4494873" y="6873247"/>
            <a:ext cx="152400" cy="122115"/>
            <a:chOff x="7983415" y="6582508"/>
            <a:chExt cx="152400" cy="486507"/>
          </a:xfrm>
        </p:grpSpPr>
        <p:cxnSp>
          <p:nvCxnSpPr>
            <p:cNvPr id="299" name="Straight Connector 29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p:nvGrpSpPr>
        <p:grpSpPr>
          <a:xfrm>
            <a:off x="3796616" y="6873247"/>
            <a:ext cx="152400" cy="122115"/>
            <a:chOff x="7983415" y="6582508"/>
            <a:chExt cx="152400" cy="486507"/>
          </a:xfrm>
        </p:grpSpPr>
        <p:cxnSp>
          <p:nvCxnSpPr>
            <p:cNvPr id="297" name="Straight Connector 2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p:nvGrpSpPr>
        <p:grpSpPr>
          <a:xfrm>
            <a:off x="3098359" y="6873247"/>
            <a:ext cx="152400" cy="122115"/>
            <a:chOff x="7983415" y="6582508"/>
            <a:chExt cx="152400" cy="486507"/>
          </a:xfrm>
        </p:grpSpPr>
        <p:cxnSp>
          <p:nvCxnSpPr>
            <p:cNvPr id="295" name="Straight Connector 2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p:nvGrpSpPr>
        <p:grpSpPr>
          <a:xfrm>
            <a:off x="2400102" y="6873247"/>
            <a:ext cx="152400" cy="122115"/>
            <a:chOff x="7983415" y="6582508"/>
            <a:chExt cx="152400" cy="486507"/>
          </a:xfrm>
        </p:grpSpPr>
        <p:cxnSp>
          <p:nvCxnSpPr>
            <p:cNvPr id="293" name="Straight Connector 2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1701845" y="6873247"/>
            <a:ext cx="152400" cy="122115"/>
            <a:chOff x="7983415" y="6582508"/>
            <a:chExt cx="152400" cy="486507"/>
          </a:xfrm>
        </p:grpSpPr>
        <p:cxnSp>
          <p:nvCxnSpPr>
            <p:cNvPr id="291" name="Straight Connector 2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p:nvGrpSpPr>
        <p:grpSpPr>
          <a:xfrm>
            <a:off x="1003588" y="6873247"/>
            <a:ext cx="152400" cy="122115"/>
            <a:chOff x="7983415" y="6582508"/>
            <a:chExt cx="152400" cy="486507"/>
          </a:xfrm>
        </p:grpSpPr>
        <p:cxnSp>
          <p:nvCxnSpPr>
            <p:cNvPr id="289" name="Straight Connector 28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p:nvCxnSpPr>
        <p:spPr>
          <a:xfrm rot="5400000">
            <a:off x="-9026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2" name="Group 241"/>
          <p:cNvGrpSpPr/>
          <p:nvPr/>
        </p:nvGrpSpPr>
        <p:grpSpPr>
          <a:xfrm rot="5400000">
            <a:off x="-166467" y="5940709"/>
            <a:ext cx="152400" cy="122115"/>
            <a:chOff x="7983415" y="6582508"/>
            <a:chExt cx="152400" cy="486507"/>
          </a:xfrm>
        </p:grpSpPr>
        <p:cxnSp>
          <p:nvCxnSpPr>
            <p:cNvPr id="274" name="Straight Connector 27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rot="5400000">
            <a:off x="-166467" y="5467067"/>
            <a:ext cx="152400" cy="122115"/>
            <a:chOff x="7983415" y="6582508"/>
            <a:chExt cx="152400" cy="486507"/>
          </a:xfrm>
        </p:grpSpPr>
        <p:cxnSp>
          <p:nvCxnSpPr>
            <p:cNvPr id="272" name="Straight Connector 27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p:nvGrpSpPr>
        <p:grpSpPr>
          <a:xfrm rot="5400000">
            <a:off x="-166467" y="4993425"/>
            <a:ext cx="152400" cy="122115"/>
            <a:chOff x="7983415" y="6582508"/>
            <a:chExt cx="152400" cy="486507"/>
          </a:xfrm>
        </p:grpSpPr>
        <p:cxnSp>
          <p:nvCxnSpPr>
            <p:cNvPr id="270" name="Straight Connector 26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p:nvGrpSpPr>
        <p:grpSpPr>
          <a:xfrm rot="5400000">
            <a:off x="-166467" y="4519783"/>
            <a:ext cx="152400" cy="122115"/>
            <a:chOff x="7983415" y="6582508"/>
            <a:chExt cx="152400" cy="486507"/>
          </a:xfrm>
        </p:grpSpPr>
        <p:cxnSp>
          <p:nvCxnSpPr>
            <p:cNvPr id="268" name="Straight Connector 26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p:nvGrpSpPr>
        <p:grpSpPr>
          <a:xfrm rot="5400000">
            <a:off x="-166467" y="4046141"/>
            <a:ext cx="152400" cy="122115"/>
            <a:chOff x="7983415" y="6582508"/>
            <a:chExt cx="152400" cy="486507"/>
          </a:xfrm>
        </p:grpSpPr>
        <p:cxnSp>
          <p:nvCxnSpPr>
            <p:cNvPr id="266" name="Straight Connector 26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rot="5400000">
            <a:off x="-166467" y="3572499"/>
            <a:ext cx="152400" cy="122115"/>
            <a:chOff x="7983415" y="6582508"/>
            <a:chExt cx="152400" cy="486507"/>
          </a:xfrm>
        </p:grpSpPr>
        <p:cxnSp>
          <p:nvCxnSpPr>
            <p:cNvPr id="264" name="Straight Connector 26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rot="5400000">
            <a:off x="-166467" y="3098857"/>
            <a:ext cx="152400" cy="122115"/>
            <a:chOff x="7983415" y="6582508"/>
            <a:chExt cx="152400" cy="486507"/>
          </a:xfrm>
        </p:grpSpPr>
        <p:cxnSp>
          <p:nvCxnSpPr>
            <p:cNvPr id="262" name="Straight Connector 26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p:nvGrpSpPr>
        <p:grpSpPr>
          <a:xfrm rot="5400000">
            <a:off x="-166467" y="2625215"/>
            <a:ext cx="152400" cy="122115"/>
            <a:chOff x="7983415" y="6582508"/>
            <a:chExt cx="152400" cy="486507"/>
          </a:xfrm>
        </p:grpSpPr>
        <p:cxnSp>
          <p:nvCxnSpPr>
            <p:cNvPr id="260" name="Straight Connector 25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p:nvGrpSpPr>
        <p:grpSpPr>
          <a:xfrm rot="5400000">
            <a:off x="-166467" y="2151573"/>
            <a:ext cx="152400" cy="122115"/>
            <a:chOff x="7983415" y="6582508"/>
            <a:chExt cx="152400" cy="486507"/>
          </a:xfrm>
        </p:grpSpPr>
        <p:cxnSp>
          <p:nvCxnSpPr>
            <p:cNvPr id="258" name="Straight Connector 25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rot="5400000">
            <a:off x="-166467" y="1677931"/>
            <a:ext cx="152400" cy="122115"/>
            <a:chOff x="7983415" y="6582508"/>
            <a:chExt cx="152400" cy="486507"/>
          </a:xfrm>
        </p:grpSpPr>
        <p:cxnSp>
          <p:nvCxnSpPr>
            <p:cNvPr id="256" name="Straight Connector 25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rot="5400000">
            <a:off x="-166467" y="997340"/>
            <a:ext cx="152400" cy="122115"/>
            <a:chOff x="7983415" y="6582508"/>
            <a:chExt cx="152400" cy="486507"/>
          </a:xfrm>
        </p:grpSpPr>
        <p:cxnSp>
          <p:nvCxnSpPr>
            <p:cNvPr id="254" name="Straight Connector 25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3" name="Straight Connector 252"/>
          <p:cNvCxnSpPr/>
          <p:nvPr/>
        </p:nvCxnSpPr>
        <p:spPr>
          <a:xfrm rot="5400000">
            <a:off x="-9026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9227541"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7" name="Group 206"/>
          <p:cNvGrpSpPr/>
          <p:nvPr/>
        </p:nvGrpSpPr>
        <p:grpSpPr>
          <a:xfrm rot="5400000">
            <a:off x="9151341" y="5940709"/>
            <a:ext cx="152400" cy="122115"/>
            <a:chOff x="7983415" y="6582508"/>
            <a:chExt cx="152400" cy="486507"/>
          </a:xfrm>
        </p:grpSpPr>
        <p:cxnSp>
          <p:nvCxnSpPr>
            <p:cNvPr id="239" name="Straight Connector 23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rot="5400000">
            <a:off x="9151341" y="5467067"/>
            <a:ext cx="152400" cy="122115"/>
            <a:chOff x="7983415" y="6582508"/>
            <a:chExt cx="152400" cy="486507"/>
          </a:xfrm>
        </p:grpSpPr>
        <p:cxnSp>
          <p:nvCxnSpPr>
            <p:cNvPr id="237" name="Straight Connector 23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rot="5400000">
            <a:off x="9151341" y="4993425"/>
            <a:ext cx="152400" cy="122115"/>
            <a:chOff x="7983415" y="6582508"/>
            <a:chExt cx="152400" cy="486507"/>
          </a:xfrm>
        </p:grpSpPr>
        <p:cxnSp>
          <p:nvCxnSpPr>
            <p:cNvPr id="235" name="Straight Connector 23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rot="5400000">
            <a:off x="9151341" y="4519783"/>
            <a:ext cx="152400" cy="122115"/>
            <a:chOff x="7983415" y="6582508"/>
            <a:chExt cx="152400" cy="486507"/>
          </a:xfrm>
        </p:grpSpPr>
        <p:cxnSp>
          <p:nvCxnSpPr>
            <p:cNvPr id="233" name="Straight Connector 23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p:nvGrpSpPr>
        <p:grpSpPr>
          <a:xfrm rot="5400000">
            <a:off x="9151341" y="4046141"/>
            <a:ext cx="152400" cy="122115"/>
            <a:chOff x="7983415" y="6582508"/>
            <a:chExt cx="152400" cy="486507"/>
          </a:xfrm>
        </p:grpSpPr>
        <p:cxnSp>
          <p:nvCxnSpPr>
            <p:cNvPr id="231" name="Straight Connector 23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rot="5400000">
            <a:off x="9151341" y="3572499"/>
            <a:ext cx="152400" cy="122115"/>
            <a:chOff x="7983415" y="6582508"/>
            <a:chExt cx="152400" cy="486507"/>
          </a:xfrm>
        </p:grpSpPr>
        <p:cxnSp>
          <p:nvCxnSpPr>
            <p:cNvPr id="229" name="Straight Connector 22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rot="5400000">
            <a:off x="9151341" y="3098857"/>
            <a:ext cx="152400" cy="122115"/>
            <a:chOff x="7983415" y="6582508"/>
            <a:chExt cx="152400" cy="486507"/>
          </a:xfrm>
        </p:grpSpPr>
        <p:cxnSp>
          <p:nvCxnSpPr>
            <p:cNvPr id="227" name="Straight Connector 22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rot="5400000">
            <a:off x="9151341" y="2625215"/>
            <a:ext cx="152400" cy="122115"/>
            <a:chOff x="7983415" y="6582508"/>
            <a:chExt cx="152400" cy="486507"/>
          </a:xfrm>
        </p:grpSpPr>
        <p:cxnSp>
          <p:nvCxnSpPr>
            <p:cNvPr id="225" name="Straight Connector 22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rot="5400000">
            <a:off x="9151341" y="2151573"/>
            <a:ext cx="152400" cy="122115"/>
            <a:chOff x="7983415" y="6582508"/>
            <a:chExt cx="152400" cy="486507"/>
          </a:xfrm>
        </p:grpSpPr>
        <p:cxnSp>
          <p:nvCxnSpPr>
            <p:cNvPr id="223" name="Straight Connector 22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rot="5400000">
            <a:off x="9151341" y="1677931"/>
            <a:ext cx="152400" cy="122115"/>
            <a:chOff x="7983415" y="6582508"/>
            <a:chExt cx="152400" cy="486507"/>
          </a:xfrm>
        </p:grpSpPr>
        <p:cxnSp>
          <p:nvCxnSpPr>
            <p:cNvPr id="221" name="Straight Connector 22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rot="5400000">
            <a:off x="9151341" y="997340"/>
            <a:ext cx="152400" cy="122115"/>
            <a:chOff x="7983415" y="6582508"/>
            <a:chExt cx="152400" cy="486507"/>
          </a:xfrm>
        </p:grpSpPr>
        <p:cxnSp>
          <p:nvCxnSpPr>
            <p:cNvPr id="219" name="Straight Connector 21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p:nvCxnSpPr>
        <p:spPr>
          <a:xfrm rot="5400000">
            <a:off x="9227541"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457731"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8684419"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7986158" y="-141165"/>
            <a:ext cx="152400" cy="122115"/>
            <a:chOff x="7983415" y="6582508"/>
            <a:chExt cx="152400" cy="486507"/>
          </a:xfrm>
        </p:grpSpPr>
        <p:cxnSp>
          <p:nvCxnSpPr>
            <p:cNvPr id="204" name="Straight Connector 20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p:nvGrpSpPr>
        <p:grpSpPr>
          <a:xfrm>
            <a:off x="7287901" y="-141165"/>
            <a:ext cx="152400" cy="122115"/>
            <a:chOff x="7983415" y="6582508"/>
            <a:chExt cx="152400" cy="486507"/>
          </a:xfrm>
        </p:grpSpPr>
        <p:cxnSp>
          <p:nvCxnSpPr>
            <p:cNvPr id="202" name="Straight Connector 20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6589644" y="-141165"/>
            <a:ext cx="152400" cy="122115"/>
            <a:chOff x="7983415" y="6582508"/>
            <a:chExt cx="152400" cy="486507"/>
          </a:xfrm>
        </p:grpSpPr>
        <p:cxnSp>
          <p:nvCxnSpPr>
            <p:cNvPr id="200" name="Straight Connector 19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5891387" y="-141165"/>
            <a:ext cx="152400" cy="122115"/>
            <a:chOff x="7983415" y="6582508"/>
            <a:chExt cx="152400" cy="486507"/>
          </a:xfrm>
        </p:grpSpPr>
        <p:cxnSp>
          <p:nvCxnSpPr>
            <p:cNvPr id="198" name="Straight Connector 19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5193130" y="-141165"/>
            <a:ext cx="152400" cy="122115"/>
            <a:chOff x="7983415" y="6582508"/>
            <a:chExt cx="152400" cy="486507"/>
          </a:xfrm>
        </p:grpSpPr>
        <p:cxnSp>
          <p:nvCxnSpPr>
            <p:cNvPr id="196" name="Straight Connector 19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4494873" y="-141165"/>
            <a:ext cx="152400" cy="122115"/>
            <a:chOff x="7983415" y="6582508"/>
            <a:chExt cx="152400" cy="486507"/>
          </a:xfrm>
        </p:grpSpPr>
        <p:cxnSp>
          <p:nvCxnSpPr>
            <p:cNvPr id="194" name="Straight Connector 19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3796616" y="-141165"/>
            <a:ext cx="152400" cy="122115"/>
            <a:chOff x="7983415" y="6582508"/>
            <a:chExt cx="152400" cy="486507"/>
          </a:xfrm>
        </p:grpSpPr>
        <p:cxnSp>
          <p:nvCxnSpPr>
            <p:cNvPr id="192" name="Straight Connector 19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3098359" y="-141165"/>
            <a:ext cx="152400" cy="122115"/>
            <a:chOff x="7983415" y="6582508"/>
            <a:chExt cx="152400" cy="486507"/>
          </a:xfrm>
        </p:grpSpPr>
        <p:cxnSp>
          <p:nvCxnSpPr>
            <p:cNvPr id="190" name="Straight Connector 18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2400102" y="-141165"/>
            <a:ext cx="152400" cy="122115"/>
            <a:chOff x="7983415" y="6582508"/>
            <a:chExt cx="152400" cy="486507"/>
          </a:xfrm>
        </p:grpSpPr>
        <p:cxnSp>
          <p:nvCxnSpPr>
            <p:cNvPr id="188" name="Straight Connector 18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a:off x="1701845" y="-141165"/>
            <a:ext cx="152400" cy="122115"/>
            <a:chOff x="7983415" y="6582508"/>
            <a:chExt cx="152400" cy="486507"/>
          </a:xfrm>
        </p:grpSpPr>
        <p:cxnSp>
          <p:nvCxnSpPr>
            <p:cNvPr id="186" name="Straight Connector 18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1003588" y="-141165"/>
            <a:ext cx="152400" cy="122115"/>
            <a:chOff x="7983415" y="6582508"/>
            <a:chExt cx="152400" cy="486507"/>
          </a:xfrm>
        </p:grpSpPr>
        <p:cxnSp>
          <p:nvCxnSpPr>
            <p:cNvPr id="184" name="Straight Connector 18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148" name="Freeform 7"/>
          <p:cNvSpPr>
            <a:spLocks noChangeAspect="1" noEditPoints="1"/>
          </p:cNvSpPr>
          <p:nvPr/>
        </p:nvSpPr>
        <p:spPr bwMode="white">
          <a:xfrm>
            <a:off x="0" y="1"/>
            <a:ext cx="9144000" cy="6857665"/>
          </a:xfrm>
          <a:custGeom>
            <a:avLst/>
            <a:gdLst>
              <a:gd name="T0" fmla="*/ 0 w 6803"/>
              <a:gd name="T1" fmla="*/ 0 h 5102"/>
              <a:gd name="T2" fmla="*/ 0 w 6803"/>
              <a:gd name="T3" fmla="*/ 5102 h 5102"/>
              <a:gd name="T4" fmla="*/ 6803 w 6803"/>
              <a:gd name="T5" fmla="*/ 5102 h 5102"/>
              <a:gd name="T6" fmla="*/ 6803 w 6803"/>
              <a:gd name="T7" fmla="*/ 0 h 5102"/>
              <a:gd name="T8" fmla="*/ 0 w 6803"/>
              <a:gd name="T9" fmla="*/ 0 h 5102"/>
              <a:gd name="T10" fmla="*/ 6751 w 6803"/>
              <a:gd name="T11" fmla="*/ 5048 h 5102"/>
              <a:gd name="T12" fmla="*/ 52 w 6803"/>
              <a:gd name="T13" fmla="*/ 5048 h 5102"/>
              <a:gd name="T14" fmla="*/ 52 w 6803"/>
              <a:gd name="T15" fmla="*/ 54 h 5102"/>
              <a:gd name="T16" fmla="*/ 6751 w 6803"/>
              <a:gd name="T17" fmla="*/ 54 h 5102"/>
              <a:gd name="T18" fmla="*/ 6751 w 6803"/>
              <a:gd name="T19" fmla="*/ 5048 h 5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03" h="5102">
                <a:moveTo>
                  <a:pt x="0" y="0"/>
                </a:moveTo>
                <a:lnTo>
                  <a:pt x="0" y="5102"/>
                </a:lnTo>
                <a:lnTo>
                  <a:pt x="6803" y="5102"/>
                </a:lnTo>
                <a:lnTo>
                  <a:pt x="6803" y="0"/>
                </a:lnTo>
                <a:lnTo>
                  <a:pt x="0" y="0"/>
                </a:lnTo>
                <a:close/>
                <a:moveTo>
                  <a:pt x="6751" y="5048"/>
                </a:moveTo>
                <a:lnTo>
                  <a:pt x="52" y="5048"/>
                </a:lnTo>
                <a:lnTo>
                  <a:pt x="52" y="54"/>
                </a:lnTo>
                <a:lnTo>
                  <a:pt x="6751" y="54"/>
                </a:lnTo>
                <a:lnTo>
                  <a:pt x="6751" y="50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0" name="TextBox 149"/>
          <p:cNvSpPr txBox="1"/>
          <p:nvPr/>
        </p:nvSpPr>
        <p:spPr>
          <a:xfrm>
            <a:off x="8138559" y="6567050"/>
            <a:ext cx="545862" cy="123111"/>
          </a:xfrm>
          <a:prstGeom prst="rect">
            <a:avLst/>
          </a:prstGeom>
          <a:noFill/>
        </p:spPr>
        <p:txBody>
          <a:bodyPr wrap="square" lIns="0" tIns="0" rIns="0" bIns="0" rtlCol="0">
            <a:spAutoFit/>
          </a:bodyPr>
          <a:lstStyle/>
          <a:p>
            <a:pPr algn="r"/>
            <a:fld id="{567A4CEE-210B-4A43-8E57-98E37E0AC15F}" type="slidenum">
              <a:rPr lang="en-US" sz="800" spc="0" baseline="0" smtClean="0">
                <a:solidFill>
                  <a:schemeClr val="bg1"/>
                </a:solidFill>
                <a:latin typeface="+mj-lt"/>
              </a:rPr>
              <a:pPr algn="r"/>
              <a:t>‹#›</a:t>
            </a:fld>
            <a:endParaRPr lang="en-US" sz="800" spc="0" baseline="0" dirty="0">
              <a:solidFill>
                <a:schemeClr val="bg1"/>
              </a:solidFill>
              <a:latin typeface="+mj-lt"/>
            </a:endParaRPr>
          </a:p>
        </p:txBody>
      </p:sp>
      <p:cxnSp>
        <p:nvCxnSpPr>
          <p:cNvPr id="153" name="Straight Connector 152"/>
          <p:cNvCxnSpPr/>
          <p:nvPr/>
        </p:nvCxnSpPr>
        <p:spPr>
          <a:xfrm flipH="1">
            <a:off x="457732" y="4030998"/>
            <a:ext cx="82266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 Placeholder 6"/>
          <p:cNvSpPr>
            <a:spLocks noGrp="1"/>
          </p:cNvSpPr>
          <p:nvPr>
            <p:ph type="body" sz="quarter" idx="14"/>
          </p:nvPr>
        </p:nvSpPr>
        <p:spPr>
          <a:xfrm>
            <a:off x="458788" y="4320518"/>
            <a:ext cx="5438508" cy="2087240"/>
          </a:xfrm>
        </p:spPr>
        <p:txBody>
          <a:bodyPr>
            <a:noAutofit/>
          </a:bodyPr>
          <a:lstStyle>
            <a:lvl1pPr marL="171450" indent="-171450">
              <a:lnSpc>
                <a:spcPct val="110000"/>
              </a:lnSpc>
              <a:spcBef>
                <a:spcPts val="1000"/>
              </a:spcBef>
              <a:spcAft>
                <a:spcPts val="0"/>
              </a:spcAft>
              <a:buClr>
                <a:schemeClr val="bg1"/>
              </a:buClr>
              <a:buFontTx/>
              <a:buChar char="+"/>
              <a:defRPr sz="1600" i="1">
                <a:solidFill>
                  <a:schemeClr val="bg1"/>
                </a:solidFill>
                <a:latin typeface="+mn-lt"/>
              </a:defRPr>
            </a:lvl1pPr>
            <a:lvl2pPr marL="171450" indent="-171450">
              <a:lnSpc>
                <a:spcPct val="110000"/>
              </a:lnSpc>
              <a:spcBef>
                <a:spcPts val="1000"/>
              </a:spcBef>
              <a:spcAft>
                <a:spcPts val="0"/>
              </a:spcAft>
              <a:buClr>
                <a:schemeClr val="bg1"/>
              </a:buClr>
              <a:buFontTx/>
              <a:buChar char="+"/>
              <a:defRPr sz="1600" i="1">
                <a:solidFill>
                  <a:schemeClr val="bg1"/>
                </a:solidFill>
                <a:latin typeface="+mn-lt"/>
              </a:defRPr>
            </a:lvl2pPr>
            <a:lvl3pPr marL="171450" indent="-171450">
              <a:lnSpc>
                <a:spcPct val="110000"/>
              </a:lnSpc>
              <a:spcBef>
                <a:spcPts val="1000"/>
              </a:spcBef>
              <a:spcAft>
                <a:spcPts val="0"/>
              </a:spcAft>
              <a:buClr>
                <a:schemeClr val="bg1"/>
              </a:buClr>
              <a:buFontTx/>
              <a:buChar char="+"/>
              <a:defRPr sz="1600" i="1">
                <a:solidFill>
                  <a:schemeClr val="bg1"/>
                </a:solidFill>
                <a:latin typeface="+mn-lt"/>
              </a:defRPr>
            </a:lvl3pPr>
            <a:lvl4pPr marL="171450" indent="-171450">
              <a:lnSpc>
                <a:spcPct val="110000"/>
              </a:lnSpc>
              <a:spcBef>
                <a:spcPts val="1000"/>
              </a:spcBef>
              <a:spcAft>
                <a:spcPts val="0"/>
              </a:spcAft>
              <a:buClr>
                <a:schemeClr val="bg1"/>
              </a:buClr>
              <a:buFontTx/>
              <a:buChar char="+"/>
              <a:defRPr sz="1600" i="1">
                <a:solidFill>
                  <a:schemeClr val="bg1"/>
                </a:solidFill>
                <a:latin typeface="+mn-lt"/>
              </a:defRPr>
            </a:lvl4pPr>
            <a:lvl5pPr marL="171450" indent="-171450">
              <a:lnSpc>
                <a:spcPct val="110000"/>
              </a:lnSpc>
              <a:spcBef>
                <a:spcPts val="1000"/>
              </a:spcBef>
              <a:spcAft>
                <a:spcPts val="0"/>
              </a:spcAft>
              <a:buClr>
                <a:schemeClr val="bg1"/>
              </a:buClr>
              <a:buFontTx/>
              <a:buChar char="+"/>
              <a:defRPr sz="1600" i="1">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5" hasCustomPrompt="1"/>
          </p:nvPr>
        </p:nvSpPr>
        <p:spPr>
          <a:xfrm>
            <a:off x="6043787" y="4183401"/>
            <a:ext cx="2640634" cy="2215810"/>
          </a:xfrm>
        </p:spPr>
        <p:txBody>
          <a:bodyPr anchor="ctr">
            <a:noAutofit/>
          </a:bodyPr>
          <a:lstStyle>
            <a:lvl1pPr algn="r">
              <a:buFontTx/>
              <a:buNone/>
              <a:defRPr sz="13300" b="1" i="0">
                <a:solidFill>
                  <a:schemeClr val="bg1"/>
                </a:solidFill>
                <a:latin typeface="Arial Narrow" panose="020B0606020202030204" pitchFamily="34" charset="0"/>
              </a:defRPr>
            </a:lvl1pPr>
            <a:lvl2pPr algn="r">
              <a:buFontTx/>
              <a:buNone/>
              <a:defRPr sz="13300">
                <a:solidFill>
                  <a:schemeClr val="bg1"/>
                </a:solidFill>
                <a:latin typeface="Arial Narrow" panose="020B0606020202030204" pitchFamily="34" charset="0"/>
              </a:defRPr>
            </a:lvl2pPr>
            <a:lvl3pPr algn="r">
              <a:buFontTx/>
              <a:buNone/>
              <a:defRPr sz="13300">
                <a:solidFill>
                  <a:schemeClr val="bg1"/>
                </a:solidFill>
                <a:latin typeface="Arial Narrow" panose="020B0606020202030204" pitchFamily="34" charset="0"/>
              </a:defRPr>
            </a:lvl3pPr>
            <a:lvl4pPr algn="r">
              <a:buFontTx/>
              <a:buNone/>
              <a:defRPr sz="13300">
                <a:solidFill>
                  <a:schemeClr val="bg1"/>
                </a:solidFill>
                <a:latin typeface="Arial Narrow" panose="020B0606020202030204" pitchFamily="34" charset="0"/>
              </a:defRPr>
            </a:lvl4pPr>
            <a:lvl5pPr algn="r">
              <a:buFontTx/>
              <a:buNone/>
              <a:defRPr sz="13300">
                <a:solidFill>
                  <a:schemeClr val="bg1"/>
                </a:solidFill>
                <a:latin typeface="Arial Narrow" panose="020B0606020202030204" pitchFamily="34" charset="0"/>
              </a:defRPr>
            </a:lvl5pPr>
          </a:lstStyle>
          <a:p>
            <a:pPr lvl="0"/>
            <a:r>
              <a:rPr lang="en-US" dirty="0"/>
              <a:t>##</a:t>
            </a:r>
          </a:p>
        </p:txBody>
      </p:sp>
    </p:spTree>
    <p:extLst>
      <p:ext uri="{BB962C8B-B14F-4D97-AF65-F5344CB8AC3E}">
        <p14:creationId xmlns:p14="http://schemas.microsoft.com/office/powerpoint/2010/main" val="3244026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ubsection Divid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731" y="454006"/>
            <a:ext cx="8226689" cy="3255751"/>
          </a:xfrm>
        </p:spPr>
        <p:txBody>
          <a:bodyPr>
            <a:noAutofit/>
          </a:bodyPr>
          <a:lstStyle>
            <a:lvl1pPr marL="685800" indent="-685800">
              <a:lnSpc>
                <a:spcPct val="90000"/>
              </a:lnSpc>
              <a:spcAft>
                <a:spcPts val="600"/>
              </a:spcAft>
              <a:buFont typeface="Georgia" panose="02040502050405020303" pitchFamily="18" charset="0"/>
              <a:buChar char="+"/>
              <a:defRPr sz="5000" i="1" cap="none" spc="-150" baseline="0">
                <a:solidFill>
                  <a:schemeClr val="bg1"/>
                </a:solidFill>
                <a:latin typeface="+mn-lt"/>
              </a:defRPr>
            </a:lvl1pPr>
          </a:lstStyle>
          <a:p>
            <a:r>
              <a:rPr lang="en-US"/>
              <a:t>Click to edit Master title style</a:t>
            </a:r>
            <a:endParaRPr lang="en-US" dirty="0"/>
          </a:p>
        </p:txBody>
      </p:sp>
      <p:cxnSp>
        <p:nvCxnSpPr>
          <p:cNvPr id="276" name="Straight Connector 275"/>
          <p:cNvCxnSpPr/>
          <p:nvPr/>
        </p:nvCxnSpPr>
        <p:spPr>
          <a:xfrm>
            <a:off x="457731"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8684419"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8" name="Group 277"/>
          <p:cNvGrpSpPr/>
          <p:nvPr/>
        </p:nvGrpSpPr>
        <p:grpSpPr>
          <a:xfrm>
            <a:off x="7986158" y="6873247"/>
            <a:ext cx="152400" cy="122115"/>
            <a:chOff x="7983415" y="6582508"/>
            <a:chExt cx="152400" cy="486507"/>
          </a:xfrm>
        </p:grpSpPr>
        <p:cxnSp>
          <p:nvCxnSpPr>
            <p:cNvPr id="309" name="Straight Connector 30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p:nvGrpSpPr>
        <p:grpSpPr>
          <a:xfrm>
            <a:off x="7287901" y="6873247"/>
            <a:ext cx="152400" cy="122115"/>
            <a:chOff x="7983415" y="6582508"/>
            <a:chExt cx="152400" cy="486507"/>
          </a:xfrm>
        </p:grpSpPr>
        <p:cxnSp>
          <p:nvCxnSpPr>
            <p:cNvPr id="307" name="Straight Connector 30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p:nvGrpSpPr>
        <p:grpSpPr>
          <a:xfrm>
            <a:off x="6589644" y="6873247"/>
            <a:ext cx="152400" cy="122115"/>
            <a:chOff x="7983415" y="6582508"/>
            <a:chExt cx="152400" cy="486507"/>
          </a:xfrm>
        </p:grpSpPr>
        <p:cxnSp>
          <p:nvCxnSpPr>
            <p:cNvPr id="305" name="Straight Connector 30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p:nvGrpSpPr>
        <p:grpSpPr>
          <a:xfrm>
            <a:off x="5891387" y="6873247"/>
            <a:ext cx="152400" cy="122115"/>
            <a:chOff x="7983415" y="6582508"/>
            <a:chExt cx="152400" cy="486507"/>
          </a:xfrm>
        </p:grpSpPr>
        <p:cxnSp>
          <p:nvCxnSpPr>
            <p:cNvPr id="303" name="Straight Connector 30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p:nvGrpSpPr>
        <p:grpSpPr>
          <a:xfrm>
            <a:off x="5193130" y="6873247"/>
            <a:ext cx="152400" cy="122115"/>
            <a:chOff x="7983415" y="6582508"/>
            <a:chExt cx="152400" cy="486507"/>
          </a:xfrm>
        </p:grpSpPr>
        <p:cxnSp>
          <p:nvCxnSpPr>
            <p:cNvPr id="301" name="Straight Connector 30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4494873" y="6873247"/>
            <a:ext cx="152400" cy="122115"/>
            <a:chOff x="7983415" y="6582508"/>
            <a:chExt cx="152400" cy="486507"/>
          </a:xfrm>
        </p:grpSpPr>
        <p:cxnSp>
          <p:nvCxnSpPr>
            <p:cNvPr id="299" name="Straight Connector 29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p:nvGrpSpPr>
        <p:grpSpPr>
          <a:xfrm>
            <a:off x="3796616" y="6873247"/>
            <a:ext cx="152400" cy="122115"/>
            <a:chOff x="7983415" y="6582508"/>
            <a:chExt cx="152400" cy="486507"/>
          </a:xfrm>
        </p:grpSpPr>
        <p:cxnSp>
          <p:nvCxnSpPr>
            <p:cNvPr id="297" name="Straight Connector 2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p:nvGrpSpPr>
        <p:grpSpPr>
          <a:xfrm>
            <a:off x="3098359" y="6873247"/>
            <a:ext cx="152400" cy="122115"/>
            <a:chOff x="7983415" y="6582508"/>
            <a:chExt cx="152400" cy="486507"/>
          </a:xfrm>
        </p:grpSpPr>
        <p:cxnSp>
          <p:nvCxnSpPr>
            <p:cNvPr id="295" name="Straight Connector 2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p:nvGrpSpPr>
        <p:grpSpPr>
          <a:xfrm>
            <a:off x="2400102" y="6873247"/>
            <a:ext cx="152400" cy="122115"/>
            <a:chOff x="7983415" y="6582508"/>
            <a:chExt cx="152400" cy="486507"/>
          </a:xfrm>
        </p:grpSpPr>
        <p:cxnSp>
          <p:nvCxnSpPr>
            <p:cNvPr id="293" name="Straight Connector 2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1701845" y="6873247"/>
            <a:ext cx="152400" cy="122115"/>
            <a:chOff x="7983415" y="6582508"/>
            <a:chExt cx="152400" cy="486507"/>
          </a:xfrm>
        </p:grpSpPr>
        <p:cxnSp>
          <p:nvCxnSpPr>
            <p:cNvPr id="291" name="Straight Connector 2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p:nvGrpSpPr>
        <p:grpSpPr>
          <a:xfrm>
            <a:off x="1003588" y="6873247"/>
            <a:ext cx="152400" cy="122115"/>
            <a:chOff x="7983415" y="6582508"/>
            <a:chExt cx="152400" cy="486507"/>
          </a:xfrm>
        </p:grpSpPr>
        <p:cxnSp>
          <p:nvCxnSpPr>
            <p:cNvPr id="289" name="Straight Connector 28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p:nvCxnSpPr>
        <p:spPr>
          <a:xfrm rot="5400000">
            <a:off x="-9026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2" name="Group 241"/>
          <p:cNvGrpSpPr/>
          <p:nvPr/>
        </p:nvGrpSpPr>
        <p:grpSpPr>
          <a:xfrm rot="5400000">
            <a:off x="-166467" y="5940709"/>
            <a:ext cx="152400" cy="122115"/>
            <a:chOff x="7983415" y="6582508"/>
            <a:chExt cx="152400" cy="486507"/>
          </a:xfrm>
        </p:grpSpPr>
        <p:cxnSp>
          <p:nvCxnSpPr>
            <p:cNvPr id="274" name="Straight Connector 27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rot="5400000">
            <a:off x="-166467" y="5467067"/>
            <a:ext cx="152400" cy="122115"/>
            <a:chOff x="7983415" y="6582508"/>
            <a:chExt cx="152400" cy="486507"/>
          </a:xfrm>
        </p:grpSpPr>
        <p:cxnSp>
          <p:nvCxnSpPr>
            <p:cNvPr id="272" name="Straight Connector 27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p:nvGrpSpPr>
        <p:grpSpPr>
          <a:xfrm rot="5400000">
            <a:off x="-166467" y="4993425"/>
            <a:ext cx="152400" cy="122115"/>
            <a:chOff x="7983415" y="6582508"/>
            <a:chExt cx="152400" cy="486507"/>
          </a:xfrm>
        </p:grpSpPr>
        <p:cxnSp>
          <p:nvCxnSpPr>
            <p:cNvPr id="270" name="Straight Connector 26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p:nvGrpSpPr>
        <p:grpSpPr>
          <a:xfrm rot="5400000">
            <a:off x="-166467" y="4519783"/>
            <a:ext cx="152400" cy="122115"/>
            <a:chOff x="7983415" y="6582508"/>
            <a:chExt cx="152400" cy="486507"/>
          </a:xfrm>
        </p:grpSpPr>
        <p:cxnSp>
          <p:nvCxnSpPr>
            <p:cNvPr id="268" name="Straight Connector 26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p:nvGrpSpPr>
        <p:grpSpPr>
          <a:xfrm rot="5400000">
            <a:off x="-166467" y="4046141"/>
            <a:ext cx="152400" cy="122115"/>
            <a:chOff x="7983415" y="6582508"/>
            <a:chExt cx="152400" cy="486507"/>
          </a:xfrm>
        </p:grpSpPr>
        <p:cxnSp>
          <p:nvCxnSpPr>
            <p:cNvPr id="266" name="Straight Connector 26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rot="5400000">
            <a:off x="-166467" y="3572499"/>
            <a:ext cx="152400" cy="122115"/>
            <a:chOff x="7983415" y="6582508"/>
            <a:chExt cx="152400" cy="486507"/>
          </a:xfrm>
        </p:grpSpPr>
        <p:cxnSp>
          <p:nvCxnSpPr>
            <p:cNvPr id="264" name="Straight Connector 26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rot="5400000">
            <a:off x="-166467" y="3098857"/>
            <a:ext cx="152400" cy="122115"/>
            <a:chOff x="7983415" y="6582508"/>
            <a:chExt cx="152400" cy="486507"/>
          </a:xfrm>
        </p:grpSpPr>
        <p:cxnSp>
          <p:nvCxnSpPr>
            <p:cNvPr id="262" name="Straight Connector 26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p:nvGrpSpPr>
        <p:grpSpPr>
          <a:xfrm rot="5400000">
            <a:off x="-166467" y="2625215"/>
            <a:ext cx="152400" cy="122115"/>
            <a:chOff x="7983415" y="6582508"/>
            <a:chExt cx="152400" cy="486507"/>
          </a:xfrm>
        </p:grpSpPr>
        <p:cxnSp>
          <p:nvCxnSpPr>
            <p:cNvPr id="260" name="Straight Connector 25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p:nvGrpSpPr>
        <p:grpSpPr>
          <a:xfrm rot="5400000">
            <a:off x="-166467" y="2151573"/>
            <a:ext cx="152400" cy="122115"/>
            <a:chOff x="7983415" y="6582508"/>
            <a:chExt cx="152400" cy="486507"/>
          </a:xfrm>
        </p:grpSpPr>
        <p:cxnSp>
          <p:nvCxnSpPr>
            <p:cNvPr id="258" name="Straight Connector 25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rot="5400000">
            <a:off x="-166467" y="1677931"/>
            <a:ext cx="152400" cy="122115"/>
            <a:chOff x="7983415" y="6582508"/>
            <a:chExt cx="152400" cy="486507"/>
          </a:xfrm>
        </p:grpSpPr>
        <p:cxnSp>
          <p:nvCxnSpPr>
            <p:cNvPr id="256" name="Straight Connector 25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rot="5400000">
            <a:off x="-166467" y="997340"/>
            <a:ext cx="152400" cy="122115"/>
            <a:chOff x="7983415" y="6582508"/>
            <a:chExt cx="152400" cy="486507"/>
          </a:xfrm>
        </p:grpSpPr>
        <p:cxnSp>
          <p:nvCxnSpPr>
            <p:cNvPr id="254" name="Straight Connector 25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3" name="Straight Connector 252"/>
          <p:cNvCxnSpPr/>
          <p:nvPr/>
        </p:nvCxnSpPr>
        <p:spPr>
          <a:xfrm rot="5400000">
            <a:off x="-9026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9227541"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7" name="Group 206"/>
          <p:cNvGrpSpPr/>
          <p:nvPr/>
        </p:nvGrpSpPr>
        <p:grpSpPr>
          <a:xfrm rot="5400000">
            <a:off x="9151341" y="5940709"/>
            <a:ext cx="152400" cy="122115"/>
            <a:chOff x="7983415" y="6582508"/>
            <a:chExt cx="152400" cy="486507"/>
          </a:xfrm>
        </p:grpSpPr>
        <p:cxnSp>
          <p:nvCxnSpPr>
            <p:cNvPr id="239" name="Straight Connector 23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rot="5400000">
            <a:off x="9151341" y="5467067"/>
            <a:ext cx="152400" cy="122115"/>
            <a:chOff x="7983415" y="6582508"/>
            <a:chExt cx="152400" cy="486507"/>
          </a:xfrm>
        </p:grpSpPr>
        <p:cxnSp>
          <p:nvCxnSpPr>
            <p:cNvPr id="237" name="Straight Connector 23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rot="5400000">
            <a:off x="9151341" y="4993425"/>
            <a:ext cx="152400" cy="122115"/>
            <a:chOff x="7983415" y="6582508"/>
            <a:chExt cx="152400" cy="486507"/>
          </a:xfrm>
        </p:grpSpPr>
        <p:cxnSp>
          <p:nvCxnSpPr>
            <p:cNvPr id="235" name="Straight Connector 23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rot="5400000">
            <a:off x="9151341" y="4519783"/>
            <a:ext cx="152400" cy="122115"/>
            <a:chOff x="7983415" y="6582508"/>
            <a:chExt cx="152400" cy="486507"/>
          </a:xfrm>
        </p:grpSpPr>
        <p:cxnSp>
          <p:nvCxnSpPr>
            <p:cNvPr id="233" name="Straight Connector 23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p:nvGrpSpPr>
        <p:grpSpPr>
          <a:xfrm rot="5400000">
            <a:off x="9151341" y="4046141"/>
            <a:ext cx="152400" cy="122115"/>
            <a:chOff x="7983415" y="6582508"/>
            <a:chExt cx="152400" cy="486507"/>
          </a:xfrm>
        </p:grpSpPr>
        <p:cxnSp>
          <p:nvCxnSpPr>
            <p:cNvPr id="231" name="Straight Connector 23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rot="5400000">
            <a:off x="9151341" y="3572499"/>
            <a:ext cx="152400" cy="122115"/>
            <a:chOff x="7983415" y="6582508"/>
            <a:chExt cx="152400" cy="486507"/>
          </a:xfrm>
        </p:grpSpPr>
        <p:cxnSp>
          <p:nvCxnSpPr>
            <p:cNvPr id="229" name="Straight Connector 22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rot="5400000">
            <a:off x="9151341" y="3098857"/>
            <a:ext cx="152400" cy="122115"/>
            <a:chOff x="7983415" y="6582508"/>
            <a:chExt cx="152400" cy="486507"/>
          </a:xfrm>
        </p:grpSpPr>
        <p:cxnSp>
          <p:nvCxnSpPr>
            <p:cNvPr id="227" name="Straight Connector 22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rot="5400000">
            <a:off x="9151341" y="2625215"/>
            <a:ext cx="152400" cy="122115"/>
            <a:chOff x="7983415" y="6582508"/>
            <a:chExt cx="152400" cy="486507"/>
          </a:xfrm>
        </p:grpSpPr>
        <p:cxnSp>
          <p:nvCxnSpPr>
            <p:cNvPr id="225" name="Straight Connector 22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rot="5400000">
            <a:off x="9151341" y="2151573"/>
            <a:ext cx="152400" cy="122115"/>
            <a:chOff x="7983415" y="6582508"/>
            <a:chExt cx="152400" cy="486507"/>
          </a:xfrm>
        </p:grpSpPr>
        <p:cxnSp>
          <p:nvCxnSpPr>
            <p:cNvPr id="223" name="Straight Connector 22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rot="5400000">
            <a:off x="9151341" y="1677931"/>
            <a:ext cx="152400" cy="122115"/>
            <a:chOff x="7983415" y="6582508"/>
            <a:chExt cx="152400" cy="486507"/>
          </a:xfrm>
        </p:grpSpPr>
        <p:cxnSp>
          <p:nvCxnSpPr>
            <p:cNvPr id="221" name="Straight Connector 22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rot="5400000">
            <a:off x="9151341" y="997340"/>
            <a:ext cx="152400" cy="122115"/>
            <a:chOff x="7983415" y="6582508"/>
            <a:chExt cx="152400" cy="486507"/>
          </a:xfrm>
        </p:grpSpPr>
        <p:cxnSp>
          <p:nvCxnSpPr>
            <p:cNvPr id="219" name="Straight Connector 21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p:nvCxnSpPr>
        <p:spPr>
          <a:xfrm rot="5400000">
            <a:off x="9227541"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457731"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8684419"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7986158" y="-141165"/>
            <a:ext cx="152400" cy="122115"/>
            <a:chOff x="7983415" y="6582508"/>
            <a:chExt cx="152400" cy="486507"/>
          </a:xfrm>
        </p:grpSpPr>
        <p:cxnSp>
          <p:nvCxnSpPr>
            <p:cNvPr id="204" name="Straight Connector 20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p:nvGrpSpPr>
        <p:grpSpPr>
          <a:xfrm>
            <a:off x="7287901" y="-141165"/>
            <a:ext cx="152400" cy="122115"/>
            <a:chOff x="7983415" y="6582508"/>
            <a:chExt cx="152400" cy="486507"/>
          </a:xfrm>
        </p:grpSpPr>
        <p:cxnSp>
          <p:nvCxnSpPr>
            <p:cNvPr id="202" name="Straight Connector 20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6589644" y="-141165"/>
            <a:ext cx="152400" cy="122115"/>
            <a:chOff x="7983415" y="6582508"/>
            <a:chExt cx="152400" cy="486507"/>
          </a:xfrm>
        </p:grpSpPr>
        <p:cxnSp>
          <p:nvCxnSpPr>
            <p:cNvPr id="200" name="Straight Connector 19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5891387" y="-141165"/>
            <a:ext cx="152400" cy="122115"/>
            <a:chOff x="7983415" y="6582508"/>
            <a:chExt cx="152400" cy="486507"/>
          </a:xfrm>
        </p:grpSpPr>
        <p:cxnSp>
          <p:nvCxnSpPr>
            <p:cNvPr id="198" name="Straight Connector 19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5193130" y="-141165"/>
            <a:ext cx="152400" cy="122115"/>
            <a:chOff x="7983415" y="6582508"/>
            <a:chExt cx="152400" cy="486507"/>
          </a:xfrm>
        </p:grpSpPr>
        <p:cxnSp>
          <p:nvCxnSpPr>
            <p:cNvPr id="196" name="Straight Connector 19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4494873" y="-141165"/>
            <a:ext cx="152400" cy="122115"/>
            <a:chOff x="7983415" y="6582508"/>
            <a:chExt cx="152400" cy="486507"/>
          </a:xfrm>
        </p:grpSpPr>
        <p:cxnSp>
          <p:nvCxnSpPr>
            <p:cNvPr id="194" name="Straight Connector 19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3796616" y="-141165"/>
            <a:ext cx="152400" cy="122115"/>
            <a:chOff x="7983415" y="6582508"/>
            <a:chExt cx="152400" cy="486507"/>
          </a:xfrm>
        </p:grpSpPr>
        <p:cxnSp>
          <p:nvCxnSpPr>
            <p:cNvPr id="192" name="Straight Connector 19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3098359" y="-141165"/>
            <a:ext cx="152400" cy="122115"/>
            <a:chOff x="7983415" y="6582508"/>
            <a:chExt cx="152400" cy="486507"/>
          </a:xfrm>
        </p:grpSpPr>
        <p:cxnSp>
          <p:nvCxnSpPr>
            <p:cNvPr id="190" name="Straight Connector 18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2400102" y="-141165"/>
            <a:ext cx="152400" cy="122115"/>
            <a:chOff x="7983415" y="6582508"/>
            <a:chExt cx="152400" cy="486507"/>
          </a:xfrm>
        </p:grpSpPr>
        <p:cxnSp>
          <p:nvCxnSpPr>
            <p:cNvPr id="188" name="Straight Connector 18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a:off x="1701845" y="-141165"/>
            <a:ext cx="152400" cy="122115"/>
            <a:chOff x="7983415" y="6582508"/>
            <a:chExt cx="152400" cy="486507"/>
          </a:xfrm>
        </p:grpSpPr>
        <p:cxnSp>
          <p:nvCxnSpPr>
            <p:cNvPr id="186" name="Straight Connector 18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1003588" y="-141165"/>
            <a:ext cx="152400" cy="122115"/>
            <a:chOff x="7983415" y="6582508"/>
            <a:chExt cx="152400" cy="486507"/>
          </a:xfrm>
        </p:grpSpPr>
        <p:cxnSp>
          <p:nvCxnSpPr>
            <p:cNvPr id="184" name="Straight Connector 18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148" name="Freeform 7"/>
          <p:cNvSpPr>
            <a:spLocks noChangeAspect="1" noEditPoints="1"/>
          </p:cNvSpPr>
          <p:nvPr/>
        </p:nvSpPr>
        <p:spPr bwMode="white">
          <a:xfrm>
            <a:off x="0" y="1"/>
            <a:ext cx="9144000" cy="6857665"/>
          </a:xfrm>
          <a:custGeom>
            <a:avLst/>
            <a:gdLst>
              <a:gd name="T0" fmla="*/ 0 w 6803"/>
              <a:gd name="T1" fmla="*/ 0 h 5102"/>
              <a:gd name="T2" fmla="*/ 0 w 6803"/>
              <a:gd name="T3" fmla="*/ 5102 h 5102"/>
              <a:gd name="T4" fmla="*/ 6803 w 6803"/>
              <a:gd name="T5" fmla="*/ 5102 h 5102"/>
              <a:gd name="T6" fmla="*/ 6803 w 6803"/>
              <a:gd name="T7" fmla="*/ 0 h 5102"/>
              <a:gd name="T8" fmla="*/ 0 w 6803"/>
              <a:gd name="T9" fmla="*/ 0 h 5102"/>
              <a:gd name="T10" fmla="*/ 6751 w 6803"/>
              <a:gd name="T11" fmla="*/ 5048 h 5102"/>
              <a:gd name="T12" fmla="*/ 52 w 6803"/>
              <a:gd name="T13" fmla="*/ 5048 h 5102"/>
              <a:gd name="T14" fmla="*/ 52 w 6803"/>
              <a:gd name="T15" fmla="*/ 54 h 5102"/>
              <a:gd name="T16" fmla="*/ 6751 w 6803"/>
              <a:gd name="T17" fmla="*/ 54 h 5102"/>
              <a:gd name="T18" fmla="*/ 6751 w 6803"/>
              <a:gd name="T19" fmla="*/ 5048 h 5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03" h="5102">
                <a:moveTo>
                  <a:pt x="0" y="0"/>
                </a:moveTo>
                <a:lnTo>
                  <a:pt x="0" y="5102"/>
                </a:lnTo>
                <a:lnTo>
                  <a:pt x="6803" y="5102"/>
                </a:lnTo>
                <a:lnTo>
                  <a:pt x="6803" y="0"/>
                </a:lnTo>
                <a:lnTo>
                  <a:pt x="0" y="0"/>
                </a:lnTo>
                <a:close/>
                <a:moveTo>
                  <a:pt x="6751" y="5048"/>
                </a:moveTo>
                <a:lnTo>
                  <a:pt x="52" y="5048"/>
                </a:lnTo>
                <a:lnTo>
                  <a:pt x="52" y="54"/>
                </a:lnTo>
                <a:lnTo>
                  <a:pt x="6751" y="54"/>
                </a:lnTo>
                <a:lnTo>
                  <a:pt x="6751" y="50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0" name="TextBox 149"/>
          <p:cNvSpPr txBox="1"/>
          <p:nvPr/>
        </p:nvSpPr>
        <p:spPr>
          <a:xfrm>
            <a:off x="8138559" y="6567050"/>
            <a:ext cx="545862" cy="123111"/>
          </a:xfrm>
          <a:prstGeom prst="rect">
            <a:avLst/>
          </a:prstGeom>
          <a:noFill/>
        </p:spPr>
        <p:txBody>
          <a:bodyPr wrap="square" lIns="0" tIns="0" rIns="0" bIns="0" rtlCol="0">
            <a:spAutoFit/>
          </a:bodyPr>
          <a:lstStyle/>
          <a:p>
            <a:pPr algn="r"/>
            <a:fld id="{567A4CEE-210B-4A43-8E57-98E37E0AC15F}" type="slidenum">
              <a:rPr lang="en-US" sz="800" spc="0" baseline="0" smtClean="0">
                <a:solidFill>
                  <a:schemeClr val="bg1"/>
                </a:solidFill>
                <a:latin typeface="+mj-lt"/>
              </a:rPr>
              <a:pPr algn="r"/>
              <a:t>‹#›</a:t>
            </a:fld>
            <a:endParaRPr lang="en-US" sz="800" spc="0" baseline="0" dirty="0">
              <a:solidFill>
                <a:schemeClr val="bg1"/>
              </a:solidFill>
              <a:latin typeface="+mj-lt"/>
            </a:endParaRPr>
          </a:p>
        </p:txBody>
      </p:sp>
      <p:sp>
        <p:nvSpPr>
          <p:cNvPr id="154" name="Rectangle 153"/>
          <p:cNvSpPr/>
          <p:nvPr/>
        </p:nvSpPr>
        <p:spPr>
          <a:xfrm>
            <a:off x="7038578" y="6567049"/>
            <a:ext cx="1099980" cy="123111"/>
          </a:xfrm>
          <a:prstGeom prst="rect">
            <a:avLst/>
          </a:prstGeom>
          <a:noFill/>
        </p:spPr>
        <p:txBody>
          <a:bodyPr wrap="square" lIns="0" tIns="0" rIns="0" bIns="0" rtlCol="0">
            <a:spAutoFit/>
          </a:bodyPr>
          <a:lstStyle/>
          <a:p>
            <a:pPr marL="0" lvl="0" indent="0" algn="r"/>
            <a:r>
              <a:rPr lang="en-US" sz="800" spc="0" baseline="0" dirty="0">
                <a:solidFill>
                  <a:schemeClr val="bg1"/>
                </a:solidFill>
                <a:latin typeface="+mj-lt"/>
              </a:rPr>
              <a:t>© Duarte, Inc. 2014</a:t>
            </a:r>
          </a:p>
        </p:txBody>
      </p:sp>
      <p:cxnSp>
        <p:nvCxnSpPr>
          <p:cNvPr id="153" name="Straight Connector 152"/>
          <p:cNvCxnSpPr/>
          <p:nvPr/>
        </p:nvCxnSpPr>
        <p:spPr>
          <a:xfrm flipH="1">
            <a:off x="457732" y="4030998"/>
            <a:ext cx="822668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 Placeholder 6"/>
          <p:cNvSpPr>
            <a:spLocks noGrp="1"/>
          </p:cNvSpPr>
          <p:nvPr>
            <p:ph type="body" sz="quarter" idx="14"/>
          </p:nvPr>
        </p:nvSpPr>
        <p:spPr>
          <a:xfrm>
            <a:off x="458788" y="4320136"/>
            <a:ext cx="5438508" cy="2079076"/>
          </a:xfrm>
        </p:spPr>
        <p:txBody>
          <a:bodyPr>
            <a:noAutofit/>
          </a:bodyPr>
          <a:lstStyle>
            <a:lvl1pPr marL="0" indent="0">
              <a:lnSpc>
                <a:spcPct val="110000"/>
              </a:lnSpc>
              <a:spcAft>
                <a:spcPts val="1000"/>
              </a:spcAft>
              <a:buClr>
                <a:schemeClr val="bg1"/>
              </a:buClr>
              <a:buFont typeface="Arial" panose="020B0604020202020204" pitchFamily="34" charset="0"/>
              <a:buChar char="​"/>
              <a:defRPr sz="1600" i="1">
                <a:solidFill>
                  <a:schemeClr val="bg1"/>
                </a:solidFill>
                <a:latin typeface="+mn-lt"/>
              </a:defRPr>
            </a:lvl1pPr>
            <a:lvl2pPr marL="0" indent="0">
              <a:lnSpc>
                <a:spcPct val="110000"/>
              </a:lnSpc>
              <a:spcAft>
                <a:spcPts val="1000"/>
              </a:spcAft>
              <a:buClr>
                <a:schemeClr val="bg1"/>
              </a:buClr>
              <a:buFont typeface="Arial" panose="020B0604020202020204" pitchFamily="34" charset="0"/>
              <a:buChar char="​"/>
              <a:defRPr sz="1600" i="1">
                <a:solidFill>
                  <a:schemeClr val="bg1"/>
                </a:solidFill>
                <a:latin typeface="+mn-lt"/>
              </a:defRPr>
            </a:lvl2pPr>
            <a:lvl3pPr marL="0" indent="0">
              <a:lnSpc>
                <a:spcPct val="110000"/>
              </a:lnSpc>
              <a:spcAft>
                <a:spcPts val="1000"/>
              </a:spcAft>
              <a:buClr>
                <a:schemeClr val="bg1"/>
              </a:buClr>
              <a:buFont typeface="Arial" panose="020B0604020202020204" pitchFamily="34" charset="0"/>
              <a:buChar char="​"/>
              <a:defRPr sz="1600" i="1">
                <a:solidFill>
                  <a:schemeClr val="bg1"/>
                </a:solidFill>
                <a:latin typeface="+mn-lt"/>
              </a:defRPr>
            </a:lvl3pPr>
            <a:lvl4pPr marL="0" indent="0">
              <a:lnSpc>
                <a:spcPct val="110000"/>
              </a:lnSpc>
              <a:spcAft>
                <a:spcPts val="1000"/>
              </a:spcAft>
              <a:buClr>
                <a:schemeClr val="bg1"/>
              </a:buClr>
              <a:buFont typeface="Arial" panose="020B0604020202020204" pitchFamily="34" charset="0"/>
              <a:buChar char="​"/>
              <a:defRPr sz="1600" i="1">
                <a:solidFill>
                  <a:schemeClr val="bg1"/>
                </a:solidFill>
                <a:latin typeface="+mn-lt"/>
              </a:defRPr>
            </a:lvl4pPr>
            <a:lvl5pPr marL="0" indent="0">
              <a:lnSpc>
                <a:spcPct val="110000"/>
              </a:lnSpc>
              <a:spcAft>
                <a:spcPts val="1000"/>
              </a:spcAft>
              <a:buClr>
                <a:schemeClr val="bg1"/>
              </a:buClr>
              <a:buFont typeface="Arial" panose="020B0604020202020204" pitchFamily="34" charset="0"/>
              <a:buChar char="​"/>
              <a:defRPr sz="1600" i="1">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5" hasCustomPrompt="1"/>
          </p:nvPr>
        </p:nvSpPr>
        <p:spPr>
          <a:xfrm>
            <a:off x="6043787" y="4183401"/>
            <a:ext cx="2640634" cy="2215810"/>
          </a:xfrm>
        </p:spPr>
        <p:txBody>
          <a:bodyPr anchor="ctr">
            <a:noAutofit/>
          </a:bodyPr>
          <a:lstStyle>
            <a:lvl1pPr algn="r">
              <a:buFontTx/>
              <a:buNone/>
              <a:defRPr sz="13300" b="1" i="0">
                <a:solidFill>
                  <a:schemeClr val="bg1"/>
                </a:solidFill>
                <a:latin typeface="Arial Narrow" panose="020B0606020202030204" pitchFamily="34" charset="0"/>
              </a:defRPr>
            </a:lvl1pPr>
            <a:lvl2pPr algn="r">
              <a:buFontTx/>
              <a:buNone/>
              <a:defRPr sz="13300">
                <a:solidFill>
                  <a:schemeClr val="bg1"/>
                </a:solidFill>
                <a:latin typeface="Arial Narrow" panose="020B0606020202030204" pitchFamily="34" charset="0"/>
              </a:defRPr>
            </a:lvl2pPr>
            <a:lvl3pPr algn="r">
              <a:buFontTx/>
              <a:buNone/>
              <a:defRPr sz="13300">
                <a:solidFill>
                  <a:schemeClr val="bg1"/>
                </a:solidFill>
                <a:latin typeface="Arial Narrow" panose="020B0606020202030204" pitchFamily="34" charset="0"/>
              </a:defRPr>
            </a:lvl3pPr>
            <a:lvl4pPr algn="r">
              <a:buFontTx/>
              <a:buNone/>
              <a:defRPr sz="13300">
                <a:solidFill>
                  <a:schemeClr val="bg1"/>
                </a:solidFill>
                <a:latin typeface="Arial Narrow" panose="020B0606020202030204" pitchFamily="34" charset="0"/>
              </a:defRPr>
            </a:lvl4pPr>
            <a:lvl5pPr algn="r">
              <a:buFontTx/>
              <a:buNone/>
              <a:defRPr sz="13300">
                <a:solidFill>
                  <a:schemeClr val="bg1"/>
                </a:solidFill>
                <a:latin typeface="Arial Narrow" panose="020B0606020202030204" pitchFamily="34" charset="0"/>
              </a:defRPr>
            </a:lvl5pPr>
          </a:lstStyle>
          <a:p>
            <a:pPr lvl="0"/>
            <a:r>
              <a:rPr lang="en-US" dirty="0"/>
              <a:t>##</a:t>
            </a:r>
          </a:p>
        </p:txBody>
      </p:sp>
    </p:spTree>
    <p:extLst>
      <p:ext uri="{BB962C8B-B14F-4D97-AF65-F5344CB8AC3E}">
        <p14:creationId xmlns:p14="http://schemas.microsoft.com/office/powerpoint/2010/main" val="3487294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ase Study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732" y="1144955"/>
            <a:ext cx="6830170" cy="3512086"/>
          </a:xfrm>
        </p:spPr>
        <p:txBody>
          <a:bodyPr>
            <a:noAutofit/>
          </a:bodyPr>
          <a:lstStyle>
            <a:lvl1pPr>
              <a:lnSpc>
                <a:spcPct val="90000"/>
              </a:lnSpc>
              <a:spcAft>
                <a:spcPts val="600"/>
              </a:spcAft>
              <a:defRPr sz="6600" cap="none" spc="-150" baseline="0">
                <a:solidFill>
                  <a:schemeClr val="accent3"/>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457732" y="5130683"/>
            <a:ext cx="8229068" cy="1268528"/>
          </a:xfrm>
        </p:spPr>
        <p:txBody>
          <a:bodyPr>
            <a:noAutofit/>
          </a:bodyPr>
          <a:lstStyle>
            <a:lvl1pPr>
              <a:lnSpc>
                <a:spcPct val="110000"/>
              </a:lnSpc>
              <a:spcAft>
                <a:spcPts val="600"/>
              </a:spcAft>
              <a:buNone/>
              <a:defRPr sz="1100" b="0" i="0">
                <a:solidFill>
                  <a:schemeClr val="tx1">
                    <a:lumMod val="75000"/>
                    <a:lumOff val="25000"/>
                  </a:schemeClr>
                </a:solidFill>
                <a:latin typeface="+mj-lt"/>
              </a:defRPr>
            </a:lvl1pPr>
            <a:lvl2pPr>
              <a:defRPr sz="1100" b="0" i="0">
                <a:solidFill>
                  <a:schemeClr val="tx2"/>
                </a:solidFill>
                <a:latin typeface="+mj-lt"/>
              </a:defRPr>
            </a:lvl2pPr>
            <a:lvl3pPr>
              <a:defRPr sz="1100" b="0" i="0">
                <a:solidFill>
                  <a:schemeClr val="tx2"/>
                </a:solidFill>
                <a:latin typeface="+mj-lt"/>
              </a:defRPr>
            </a:lvl3pPr>
            <a:lvl4pPr>
              <a:defRPr sz="1100" b="0" i="0">
                <a:solidFill>
                  <a:schemeClr val="tx2"/>
                </a:solidFill>
                <a:latin typeface="+mj-lt"/>
              </a:defRPr>
            </a:lvl4pPr>
            <a:lvl5pPr>
              <a:defRPr sz="1100" b="0" i="0">
                <a:solidFill>
                  <a:schemeClr val="tx2"/>
                </a:solidFill>
                <a:latin typeface="+mj-lt"/>
              </a:defRPr>
            </a:lvl5pPr>
          </a:lstStyle>
          <a:p>
            <a:pPr lvl="0"/>
            <a:r>
              <a:rPr lang="en-US"/>
              <a:t>Edit Master text styles</a:t>
            </a:r>
          </a:p>
        </p:txBody>
      </p:sp>
      <p:sp>
        <p:nvSpPr>
          <p:cNvPr id="152" name="Text Placeholder 2"/>
          <p:cNvSpPr>
            <a:spLocks noGrp="1"/>
          </p:cNvSpPr>
          <p:nvPr>
            <p:ph type="body" idx="10"/>
          </p:nvPr>
        </p:nvSpPr>
        <p:spPr>
          <a:xfrm>
            <a:off x="459580" y="457200"/>
            <a:ext cx="8227220" cy="536519"/>
          </a:xfrm>
        </p:spPr>
        <p:txBody>
          <a:bodyPr anchor="t">
            <a:noAutofit/>
          </a:bodyPr>
          <a:lstStyle>
            <a:lvl1pPr marL="0" indent="0">
              <a:buNone/>
              <a:defRPr sz="1500" b="0" i="0" cap="all" baseline="0">
                <a:solidFill>
                  <a:schemeClr val="tx1">
                    <a:lumMod val="50000"/>
                    <a:lumOff val="50000"/>
                  </a:schemeClr>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276" name="Straight Connector 275"/>
          <p:cNvCxnSpPr/>
          <p:nvPr/>
        </p:nvCxnSpPr>
        <p:spPr>
          <a:xfrm>
            <a:off x="457731"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8684419"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8" name="Group 277"/>
          <p:cNvGrpSpPr/>
          <p:nvPr/>
        </p:nvGrpSpPr>
        <p:grpSpPr>
          <a:xfrm>
            <a:off x="7986158" y="6873247"/>
            <a:ext cx="152400" cy="122115"/>
            <a:chOff x="7983415" y="6582508"/>
            <a:chExt cx="152400" cy="486507"/>
          </a:xfrm>
        </p:grpSpPr>
        <p:cxnSp>
          <p:nvCxnSpPr>
            <p:cNvPr id="309" name="Straight Connector 30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p:nvGrpSpPr>
        <p:grpSpPr>
          <a:xfrm>
            <a:off x="7287901" y="6873247"/>
            <a:ext cx="152400" cy="122115"/>
            <a:chOff x="7983415" y="6582508"/>
            <a:chExt cx="152400" cy="486507"/>
          </a:xfrm>
        </p:grpSpPr>
        <p:cxnSp>
          <p:nvCxnSpPr>
            <p:cNvPr id="307" name="Straight Connector 30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p:nvGrpSpPr>
        <p:grpSpPr>
          <a:xfrm>
            <a:off x="6589644" y="6873247"/>
            <a:ext cx="152400" cy="122115"/>
            <a:chOff x="7983415" y="6582508"/>
            <a:chExt cx="152400" cy="486507"/>
          </a:xfrm>
        </p:grpSpPr>
        <p:cxnSp>
          <p:nvCxnSpPr>
            <p:cNvPr id="305" name="Straight Connector 30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p:nvGrpSpPr>
        <p:grpSpPr>
          <a:xfrm>
            <a:off x="5891387" y="6873247"/>
            <a:ext cx="152400" cy="122115"/>
            <a:chOff x="7983415" y="6582508"/>
            <a:chExt cx="152400" cy="486507"/>
          </a:xfrm>
        </p:grpSpPr>
        <p:cxnSp>
          <p:nvCxnSpPr>
            <p:cNvPr id="303" name="Straight Connector 30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p:nvGrpSpPr>
        <p:grpSpPr>
          <a:xfrm>
            <a:off x="5193130" y="6873247"/>
            <a:ext cx="152400" cy="122115"/>
            <a:chOff x="7983415" y="6582508"/>
            <a:chExt cx="152400" cy="486507"/>
          </a:xfrm>
        </p:grpSpPr>
        <p:cxnSp>
          <p:nvCxnSpPr>
            <p:cNvPr id="301" name="Straight Connector 30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4494873" y="6873247"/>
            <a:ext cx="152400" cy="122115"/>
            <a:chOff x="7983415" y="6582508"/>
            <a:chExt cx="152400" cy="486507"/>
          </a:xfrm>
        </p:grpSpPr>
        <p:cxnSp>
          <p:nvCxnSpPr>
            <p:cNvPr id="299" name="Straight Connector 29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p:nvGrpSpPr>
        <p:grpSpPr>
          <a:xfrm>
            <a:off x="3796616" y="6873247"/>
            <a:ext cx="152400" cy="122115"/>
            <a:chOff x="7983415" y="6582508"/>
            <a:chExt cx="152400" cy="486507"/>
          </a:xfrm>
        </p:grpSpPr>
        <p:cxnSp>
          <p:nvCxnSpPr>
            <p:cNvPr id="297" name="Straight Connector 2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p:nvGrpSpPr>
        <p:grpSpPr>
          <a:xfrm>
            <a:off x="3098359" y="6873247"/>
            <a:ext cx="152400" cy="122115"/>
            <a:chOff x="7983415" y="6582508"/>
            <a:chExt cx="152400" cy="486507"/>
          </a:xfrm>
        </p:grpSpPr>
        <p:cxnSp>
          <p:nvCxnSpPr>
            <p:cNvPr id="295" name="Straight Connector 2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p:nvGrpSpPr>
        <p:grpSpPr>
          <a:xfrm>
            <a:off x="2400102" y="6873247"/>
            <a:ext cx="152400" cy="122115"/>
            <a:chOff x="7983415" y="6582508"/>
            <a:chExt cx="152400" cy="486507"/>
          </a:xfrm>
        </p:grpSpPr>
        <p:cxnSp>
          <p:nvCxnSpPr>
            <p:cNvPr id="293" name="Straight Connector 2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1701845" y="6873247"/>
            <a:ext cx="152400" cy="122115"/>
            <a:chOff x="7983415" y="6582508"/>
            <a:chExt cx="152400" cy="486507"/>
          </a:xfrm>
        </p:grpSpPr>
        <p:cxnSp>
          <p:nvCxnSpPr>
            <p:cNvPr id="291" name="Straight Connector 2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p:nvGrpSpPr>
        <p:grpSpPr>
          <a:xfrm>
            <a:off x="1003588" y="6873247"/>
            <a:ext cx="152400" cy="122115"/>
            <a:chOff x="7983415" y="6582508"/>
            <a:chExt cx="152400" cy="486507"/>
          </a:xfrm>
        </p:grpSpPr>
        <p:cxnSp>
          <p:nvCxnSpPr>
            <p:cNvPr id="289" name="Straight Connector 28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p:nvCxnSpPr>
        <p:spPr>
          <a:xfrm rot="5400000">
            <a:off x="-9026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2" name="Group 241"/>
          <p:cNvGrpSpPr/>
          <p:nvPr/>
        </p:nvGrpSpPr>
        <p:grpSpPr>
          <a:xfrm rot="5400000">
            <a:off x="-166467" y="5940709"/>
            <a:ext cx="152400" cy="122115"/>
            <a:chOff x="7983415" y="6582508"/>
            <a:chExt cx="152400" cy="486507"/>
          </a:xfrm>
        </p:grpSpPr>
        <p:cxnSp>
          <p:nvCxnSpPr>
            <p:cNvPr id="274" name="Straight Connector 27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rot="5400000">
            <a:off x="-166467" y="5467067"/>
            <a:ext cx="152400" cy="122115"/>
            <a:chOff x="7983415" y="6582508"/>
            <a:chExt cx="152400" cy="486507"/>
          </a:xfrm>
        </p:grpSpPr>
        <p:cxnSp>
          <p:nvCxnSpPr>
            <p:cNvPr id="272" name="Straight Connector 27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p:nvGrpSpPr>
        <p:grpSpPr>
          <a:xfrm rot="5400000">
            <a:off x="-166467" y="4993425"/>
            <a:ext cx="152400" cy="122115"/>
            <a:chOff x="7983415" y="6582508"/>
            <a:chExt cx="152400" cy="486507"/>
          </a:xfrm>
        </p:grpSpPr>
        <p:cxnSp>
          <p:nvCxnSpPr>
            <p:cNvPr id="270" name="Straight Connector 26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p:nvGrpSpPr>
        <p:grpSpPr>
          <a:xfrm rot="5400000">
            <a:off x="-166467" y="4519783"/>
            <a:ext cx="152400" cy="122115"/>
            <a:chOff x="7983415" y="6582508"/>
            <a:chExt cx="152400" cy="486507"/>
          </a:xfrm>
        </p:grpSpPr>
        <p:cxnSp>
          <p:nvCxnSpPr>
            <p:cNvPr id="268" name="Straight Connector 26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p:nvGrpSpPr>
        <p:grpSpPr>
          <a:xfrm rot="5400000">
            <a:off x="-166467" y="4046141"/>
            <a:ext cx="152400" cy="122115"/>
            <a:chOff x="7983415" y="6582508"/>
            <a:chExt cx="152400" cy="486507"/>
          </a:xfrm>
        </p:grpSpPr>
        <p:cxnSp>
          <p:nvCxnSpPr>
            <p:cNvPr id="266" name="Straight Connector 26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rot="5400000">
            <a:off x="-166467" y="3572499"/>
            <a:ext cx="152400" cy="122115"/>
            <a:chOff x="7983415" y="6582508"/>
            <a:chExt cx="152400" cy="486507"/>
          </a:xfrm>
        </p:grpSpPr>
        <p:cxnSp>
          <p:nvCxnSpPr>
            <p:cNvPr id="264" name="Straight Connector 26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rot="5400000">
            <a:off x="-166467" y="3098857"/>
            <a:ext cx="152400" cy="122115"/>
            <a:chOff x="7983415" y="6582508"/>
            <a:chExt cx="152400" cy="486507"/>
          </a:xfrm>
        </p:grpSpPr>
        <p:cxnSp>
          <p:nvCxnSpPr>
            <p:cNvPr id="262" name="Straight Connector 26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p:nvGrpSpPr>
        <p:grpSpPr>
          <a:xfrm rot="5400000">
            <a:off x="-166467" y="2625215"/>
            <a:ext cx="152400" cy="122115"/>
            <a:chOff x="7983415" y="6582508"/>
            <a:chExt cx="152400" cy="486507"/>
          </a:xfrm>
        </p:grpSpPr>
        <p:cxnSp>
          <p:nvCxnSpPr>
            <p:cNvPr id="260" name="Straight Connector 25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p:nvGrpSpPr>
        <p:grpSpPr>
          <a:xfrm rot="5400000">
            <a:off x="-166467" y="2151573"/>
            <a:ext cx="152400" cy="122115"/>
            <a:chOff x="7983415" y="6582508"/>
            <a:chExt cx="152400" cy="486507"/>
          </a:xfrm>
        </p:grpSpPr>
        <p:cxnSp>
          <p:nvCxnSpPr>
            <p:cNvPr id="258" name="Straight Connector 25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rot="5400000">
            <a:off x="-166467" y="1677931"/>
            <a:ext cx="152400" cy="122115"/>
            <a:chOff x="7983415" y="6582508"/>
            <a:chExt cx="152400" cy="486507"/>
          </a:xfrm>
        </p:grpSpPr>
        <p:cxnSp>
          <p:nvCxnSpPr>
            <p:cNvPr id="256" name="Straight Connector 25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rot="5400000">
            <a:off x="-166467" y="997340"/>
            <a:ext cx="152400" cy="122115"/>
            <a:chOff x="7983415" y="6582508"/>
            <a:chExt cx="152400" cy="486507"/>
          </a:xfrm>
        </p:grpSpPr>
        <p:cxnSp>
          <p:nvCxnSpPr>
            <p:cNvPr id="254" name="Straight Connector 25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3" name="Straight Connector 252"/>
          <p:cNvCxnSpPr/>
          <p:nvPr/>
        </p:nvCxnSpPr>
        <p:spPr>
          <a:xfrm rot="5400000">
            <a:off x="-9026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9227541"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7" name="Group 206"/>
          <p:cNvGrpSpPr/>
          <p:nvPr/>
        </p:nvGrpSpPr>
        <p:grpSpPr>
          <a:xfrm rot="5400000">
            <a:off x="9151341" y="5940709"/>
            <a:ext cx="152400" cy="122115"/>
            <a:chOff x="7983415" y="6582508"/>
            <a:chExt cx="152400" cy="486507"/>
          </a:xfrm>
        </p:grpSpPr>
        <p:cxnSp>
          <p:nvCxnSpPr>
            <p:cNvPr id="239" name="Straight Connector 23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rot="5400000">
            <a:off x="9151341" y="5467067"/>
            <a:ext cx="152400" cy="122115"/>
            <a:chOff x="7983415" y="6582508"/>
            <a:chExt cx="152400" cy="486507"/>
          </a:xfrm>
        </p:grpSpPr>
        <p:cxnSp>
          <p:nvCxnSpPr>
            <p:cNvPr id="237" name="Straight Connector 23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rot="5400000">
            <a:off x="9151341" y="4993425"/>
            <a:ext cx="152400" cy="122115"/>
            <a:chOff x="7983415" y="6582508"/>
            <a:chExt cx="152400" cy="486507"/>
          </a:xfrm>
        </p:grpSpPr>
        <p:cxnSp>
          <p:nvCxnSpPr>
            <p:cNvPr id="235" name="Straight Connector 23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rot="5400000">
            <a:off x="9151341" y="4519783"/>
            <a:ext cx="152400" cy="122115"/>
            <a:chOff x="7983415" y="6582508"/>
            <a:chExt cx="152400" cy="486507"/>
          </a:xfrm>
        </p:grpSpPr>
        <p:cxnSp>
          <p:nvCxnSpPr>
            <p:cNvPr id="233" name="Straight Connector 23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p:nvGrpSpPr>
        <p:grpSpPr>
          <a:xfrm rot="5400000">
            <a:off x="9151341" y="4046141"/>
            <a:ext cx="152400" cy="122115"/>
            <a:chOff x="7983415" y="6582508"/>
            <a:chExt cx="152400" cy="486507"/>
          </a:xfrm>
        </p:grpSpPr>
        <p:cxnSp>
          <p:nvCxnSpPr>
            <p:cNvPr id="231" name="Straight Connector 23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rot="5400000">
            <a:off x="9151341" y="3572499"/>
            <a:ext cx="152400" cy="122115"/>
            <a:chOff x="7983415" y="6582508"/>
            <a:chExt cx="152400" cy="486507"/>
          </a:xfrm>
        </p:grpSpPr>
        <p:cxnSp>
          <p:nvCxnSpPr>
            <p:cNvPr id="229" name="Straight Connector 22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rot="5400000">
            <a:off x="9151341" y="3098857"/>
            <a:ext cx="152400" cy="122115"/>
            <a:chOff x="7983415" y="6582508"/>
            <a:chExt cx="152400" cy="486507"/>
          </a:xfrm>
        </p:grpSpPr>
        <p:cxnSp>
          <p:nvCxnSpPr>
            <p:cNvPr id="227" name="Straight Connector 22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rot="5400000">
            <a:off x="9151341" y="2625215"/>
            <a:ext cx="152400" cy="122115"/>
            <a:chOff x="7983415" y="6582508"/>
            <a:chExt cx="152400" cy="486507"/>
          </a:xfrm>
        </p:grpSpPr>
        <p:cxnSp>
          <p:nvCxnSpPr>
            <p:cNvPr id="225" name="Straight Connector 22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rot="5400000">
            <a:off x="9151341" y="2151573"/>
            <a:ext cx="152400" cy="122115"/>
            <a:chOff x="7983415" y="6582508"/>
            <a:chExt cx="152400" cy="486507"/>
          </a:xfrm>
        </p:grpSpPr>
        <p:cxnSp>
          <p:nvCxnSpPr>
            <p:cNvPr id="223" name="Straight Connector 22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rot="5400000">
            <a:off x="9151341" y="1677931"/>
            <a:ext cx="152400" cy="122115"/>
            <a:chOff x="7983415" y="6582508"/>
            <a:chExt cx="152400" cy="486507"/>
          </a:xfrm>
        </p:grpSpPr>
        <p:cxnSp>
          <p:nvCxnSpPr>
            <p:cNvPr id="221" name="Straight Connector 22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rot="5400000">
            <a:off x="9151341" y="997340"/>
            <a:ext cx="152400" cy="122115"/>
            <a:chOff x="7983415" y="6582508"/>
            <a:chExt cx="152400" cy="486507"/>
          </a:xfrm>
        </p:grpSpPr>
        <p:cxnSp>
          <p:nvCxnSpPr>
            <p:cNvPr id="219" name="Straight Connector 21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p:nvCxnSpPr>
        <p:spPr>
          <a:xfrm rot="5400000">
            <a:off x="9227541"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457731"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8684419"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7986158" y="-141165"/>
            <a:ext cx="152400" cy="122115"/>
            <a:chOff x="7983415" y="6582508"/>
            <a:chExt cx="152400" cy="486507"/>
          </a:xfrm>
        </p:grpSpPr>
        <p:cxnSp>
          <p:nvCxnSpPr>
            <p:cNvPr id="204" name="Straight Connector 20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p:nvGrpSpPr>
        <p:grpSpPr>
          <a:xfrm>
            <a:off x="7287901" y="-141165"/>
            <a:ext cx="152400" cy="122115"/>
            <a:chOff x="7983415" y="6582508"/>
            <a:chExt cx="152400" cy="486507"/>
          </a:xfrm>
        </p:grpSpPr>
        <p:cxnSp>
          <p:nvCxnSpPr>
            <p:cNvPr id="202" name="Straight Connector 20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6589644" y="-141165"/>
            <a:ext cx="152400" cy="122115"/>
            <a:chOff x="7983415" y="6582508"/>
            <a:chExt cx="152400" cy="486507"/>
          </a:xfrm>
        </p:grpSpPr>
        <p:cxnSp>
          <p:nvCxnSpPr>
            <p:cNvPr id="200" name="Straight Connector 19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5891387" y="-141165"/>
            <a:ext cx="152400" cy="122115"/>
            <a:chOff x="7983415" y="6582508"/>
            <a:chExt cx="152400" cy="486507"/>
          </a:xfrm>
        </p:grpSpPr>
        <p:cxnSp>
          <p:nvCxnSpPr>
            <p:cNvPr id="198" name="Straight Connector 19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5193130" y="-141165"/>
            <a:ext cx="152400" cy="122115"/>
            <a:chOff x="7983415" y="6582508"/>
            <a:chExt cx="152400" cy="486507"/>
          </a:xfrm>
        </p:grpSpPr>
        <p:cxnSp>
          <p:nvCxnSpPr>
            <p:cNvPr id="196" name="Straight Connector 19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4494873" y="-141165"/>
            <a:ext cx="152400" cy="122115"/>
            <a:chOff x="7983415" y="6582508"/>
            <a:chExt cx="152400" cy="486507"/>
          </a:xfrm>
        </p:grpSpPr>
        <p:cxnSp>
          <p:nvCxnSpPr>
            <p:cNvPr id="194" name="Straight Connector 19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3796616" y="-141165"/>
            <a:ext cx="152400" cy="122115"/>
            <a:chOff x="7983415" y="6582508"/>
            <a:chExt cx="152400" cy="486507"/>
          </a:xfrm>
        </p:grpSpPr>
        <p:cxnSp>
          <p:nvCxnSpPr>
            <p:cNvPr id="192" name="Straight Connector 19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3098359" y="-141165"/>
            <a:ext cx="152400" cy="122115"/>
            <a:chOff x="7983415" y="6582508"/>
            <a:chExt cx="152400" cy="486507"/>
          </a:xfrm>
        </p:grpSpPr>
        <p:cxnSp>
          <p:nvCxnSpPr>
            <p:cNvPr id="190" name="Straight Connector 18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2400102" y="-141165"/>
            <a:ext cx="152400" cy="122115"/>
            <a:chOff x="7983415" y="6582508"/>
            <a:chExt cx="152400" cy="486507"/>
          </a:xfrm>
        </p:grpSpPr>
        <p:cxnSp>
          <p:nvCxnSpPr>
            <p:cNvPr id="188" name="Straight Connector 18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a:off x="1701845" y="-141165"/>
            <a:ext cx="152400" cy="122115"/>
            <a:chOff x="7983415" y="6582508"/>
            <a:chExt cx="152400" cy="486507"/>
          </a:xfrm>
        </p:grpSpPr>
        <p:cxnSp>
          <p:nvCxnSpPr>
            <p:cNvPr id="186" name="Straight Connector 18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1003588" y="-141165"/>
            <a:ext cx="152400" cy="122115"/>
            <a:chOff x="7983415" y="6582508"/>
            <a:chExt cx="152400" cy="486507"/>
          </a:xfrm>
        </p:grpSpPr>
        <p:cxnSp>
          <p:nvCxnSpPr>
            <p:cNvPr id="184" name="Straight Connector 18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148" name="Freeform 7"/>
          <p:cNvSpPr>
            <a:spLocks noChangeAspect="1" noEditPoints="1"/>
          </p:cNvSpPr>
          <p:nvPr/>
        </p:nvSpPr>
        <p:spPr bwMode="white">
          <a:xfrm>
            <a:off x="0" y="1"/>
            <a:ext cx="9144000" cy="6857665"/>
          </a:xfrm>
          <a:custGeom>
            <a:avLst/>
            <a:gdLst>
              <a:gd name="T0" fmla="*/ 0 w 6803"/>
              <a:gd name="T1" fmla="*/ 0 h 5102"/>
              <a:gd name="T2" fmla="*/ 0 w 6803"/>
              <a:gd name="T3" fmla="*/ 5102 h 5102"/>
              <a:gd name="T4" fmla="*/ 6803 w 6803"/>
              <a:gd name="T5" fmla="*/ 5102 h 5102"/>
              <a:gd name="T6" fmla="*/ 6803 w 6803"/>
              <a:gd name="T7" fmla="*/ 0 h 5102"/>
              <a:gd name="T8" fmla="*/ 0 w 6803"/>
              <a:gd name="T9" fmla="*/ 0 h 5102"/>
              <a:gd name="T10" fmla="*/ 6751 w 6803"/>
              <a:gd name="T11" fmla="*/ 5048 h 5102"/>
              <a:gd name="T12" fmla="*/ 52 w 6803"/>
              <a:gd name="T13" fmla="*/ 5048 h 5102"/>
              <a:gd name="T14" fmla="*/ 52 w 6803"/>
              <a:gd name="T15" fmla="*/ 54 h 5102"/>
              <a:gd name="T16" fmla="*/ 6751 w 6803"/>
              <a:gd name="T17" fmla="*/ 54 h 5102"/>
              <a:gd name="T18" fmla="*/ 6751 w 6803"/>
              <a:gd name="T19" fmla="*/ 5048 h 5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03" h="5102">
                <a:moveTo>
                  <a:pt x="0" y="0"/>
                </a:moveTo>
                <a:lnTo>
                  <a:pt x="0" y="5102"/>
                </a:lnTo>
                <a:lnTo>
                  <a:pt x="6803" y="5102"/>
                </a:lnTo>
                <a:lnTo>
                  <a:pt x="6803" y="0"/>
                </a:lnTo>
                <a:lnTo>
                  <a:pt x="0" y="0"/>
                </a:lnTo>
                <a:close/>
                <a:moveTo>
                  <a:pt x="6751" y="5048"/>
                </a:moveTo>
                <a:lnTo>
                  <a:pt x="52" y="5048"/>
                </a:lnTo>
                <a:lnTo>
                  <a:pt x="52" y="54"/>
                </a:lnTo>
                <a:lnTo>
                  <a:pt x="6751" y="54"/>
                </a:lnTo>
                <a:lnTo>
                  <a:pt x="6751" y="50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0" name="TextBox 149"/>
          <p:cNvSpPr txBox="1"/>
          <p:nvPr/>
        </p:nvSpPr>
        <p:spPr>
          <a:xfrm>
            <a:off x="8138559" y="6567050"/>
            <a:ext cx="545862" cy="123111"/>
          </a:xfrm>
          <a:prstGeom prst="rect">
            <a:avLst/>
          </a:prstGeom>
          <a:noFill/>
        </p:spPr>
        <p:txBody>
          <a:bodyPr wrap="square" lIns="0" tIns="0" rIns="0" bIns="0" rtlCol="0">
            <a:spAutoFit/>
          </a:bodyPr>
          <a:lstStyle/>
          <a:p>
            <a:pPr algn="r"/>
            <a:fld id="{567A4CEE-210B-4A43-8E57-98E37E0AC15F}" type="slidenum">
              <a:rPr lang="en-US" sz="800" u="none" spc="0" baseline="0" smtClean="0">
                <a:solidFill>
                  <a:schemeClr val="tx1">
                    <a:lumMod val="50000"/>
                    <a:lumOff val="50000"/>
                  </a:schemeClr>
                </a:solidFill>
                <a:latin typeface="+mj-lt"/>
              </a:rPr>
              <a:pPr algn="r"/>
              <a:t>‹#›</a:t>
            </a:fld>
            <a:endParaRPr lang="en-US" sz="800" u="none" spc="0" baseline="0" dirty="0">
              <a:solidFill>
                <a:schemeClr val="tx1">
                  <a:lumMod val="50000"/>
                  <a:lumOff val="50000"/>
                </a:schemeClr>
              </a:solidFill>
              <a:latin typeface="+mj-lt"/>
            </a:endParaRPr>
          </a:p>
        </p:txBody>
      </p:sp>
      <p:sp>
        <p:nvSpPr>
          <p:cNvPr id="154" name="Rectangle 153"/>
          <p:cNvSpPr/>
          <p:nvPr/>
        </p:nvSpPr>
        <p:spPr>
          <a:xfrm>
            <a:off x="7038578" y="6567049"/>
            <a:ext cx="1099980" cy="123111"/>
          </a:xfrm>
          <a:prstGeom prst="rect">
            <a:avLst/>
          </a:prstGeom>
          <a:noFill/>
        </p:spPr>
        <p:txBody>
          <a:bodyPr wrap="square" lIns="0" tIns="0" rIns="0" bIns="0" rtlCol="0">
            <a:spAutoFit/>
          </a:bodyPr>
          <a:lstStyle/>
          <a:p>
            <a:pPr marL="0" lvl="0" indent="0" algn="r"/>
            <a:r>
              <a:rPr lang="en-US" sz="800" u="none" spc="0" baseline="0" dirty="0">
                <a:solidFill>
                  <a:schemeClr val="tx1">
                    <a:lumMod val="50000"/>
                    <a:lumOff val="50000"/>
                  </a:schemeClr>
                </a:solidFill>
                <a:latin typeface="+mj-lt"/>
              </a:rPr>
              <a:t>© Duarte, Inc. 2014</a:t>
            </a:r>
          </a:p>
        </p:txBody>
      </p:sp>
      <p:cxnSp>
        <p:nvCxnSpPr>
          <p:cNvPr id="167" name="Straight Connector 166"/>
          <p:cNvCxnSpPr/>
          <p:nvPr/>
        </p:nvCxnSpPr>
        <p:spPr>
          <a:xfrm>
            <a:off x="460845" y="4978282"/>
            <a:ext cx="8222310" cy="0"/>
          </a:xfrm>
          <a:prstGeom prst="line">
            <a:avLst/>
          </a:prstGeom>
          <a:ln w="6350" cmpd="sng">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273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ase Study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152" name="Text Placeholder 2"/>
          <p:cNvSpPr>
            <a:spLocks noGrp="1"/>
          </p:cNvSpPr>
          <p:nvPr>
            <p:ph type="body" idx="10"/>
          </p:nvPr>
        </p:nvSpPr>
        <p:spPr>
          <a:xfrm>
            <a:off x="459580" y="1134598"/>
            <a:ext cx="4035293" cy="536519"/>
          </a:xfrm>
        </p:spPr>
        <p:txBody>
          <a:bodyPr anchor="t">
            <a:noAutofit/>
          </a:bodyPr>
          <a:lstStyle>
            <a:lvl1pPr marL="0" indent="0">
              <a:buNone/>
              <a:defRPr sz="15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276" name="Straight Connector 275"/>
          <p:cNvCxnSpPr/>
          <p:nvPr/>
        </p:nvCxnSpPr>
        <p:spPr>
          <a:xfrm>
            <a:off x="457731"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8684419"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8" name="Group 277"/>
          <p:cNvGrpSpPr/>
          <p:nvPr/>
        </p:nvGrpSpPr>
        <p:grpSpPr>
          <a:xfrm>
            <a:off x="7986158" y="6873247"/>
            <a:ext cx="152400" cy="122115"/>
            <a:chOff x="7983415" y="6582508"/>
            <a:chExt cx="152400" cy="486507"/>
          </a:xfrm>
        </p:grpSpPr>
        <p:cxnSp>
          <p:nvCxnSpPr>
            <p:cNvPr id="309" name="Straight Connector 30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p:nvGrpSpPr>
        <p:grpSpPr>
          <a:xfrm>
            <a:off x="7287901" y="6873247"/>
            <a:ext cx="152400" cy="122115"/>
            <a:chOff x="7983415" y="6582508"/>
            <a:chExt cx="152400" cy="486507"/>
          </a:xfrm>
        </p:grpSpPr>
        <p:cxnSp>
          <p:nvCxnSpPr>
            <p:cNvPr id="307" name="Straight Connector 30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p:nvGrpSpPr>
        <p:grpSpPr>
          <a:xfrm>
            <a:off x="6589644" y="6873247"/>
            <a:ext cx="152400" cy="122115"/>
            <a:chOff x="7983415" y="6582508"/>
            <a:chExt cx="152400" cy="486507"/>
          </a:xfrm>
        </p:grpSpPr>
        <p:cxnSp>
          <p:nvCxnSpPr>
            <p:cNvPr id="305" name="Straight Connector 30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p:nvGrpSpPr>
        <p:grpSpPr>
          <a:xfrm>
            <a:off x="5891387" y="6873247"/>
            <a:ext cx="152400" cy="122115"/>
            <a:chOff x="7983415" y="6582508"/>
            <a:chExt cx="152400" cy="486507"/>
          </a:xfrm>
        </p:grpSpPr>
        <p:cxnSp>
          <p:nvCxnSpPr>
            <p:cNvPr id="303" name="Straight Connector 30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p:nvGrpSpPr>
        <p:grpSpPr>
          <a:xfrm>
            <a:off x="5193130" y="6873247"/>
            <a:ext cx="152400" cy="122115"/>
            <a:chOff x="7983415" y="6582508"/>
            <a:chExt cx="152400" cy="486507"/>
          </a:xfrm>
        </p:grpSpPr>
        <p:cxnSp>
          <p:nvCxnSpPr>
            <p:cNvPr id="301" name="Straight Connector 30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4494873" y="6873247"/>
            <a:ext cx="152400" cy="122115"/>
            <a:chOff x="7983415" y="6582508"/>
            <a:chExt cx="152400" cy="486507"/>
          </a:xfrm>
        </p:grpSpPr>
        <p:cxnSp>
          <p:nvCxnSpPr>
            <p:cNvPr id="299" name="Straight Connector 29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p:nvGrpSpPr>
        <p:grpSpPr>
          <a:xfrm>
            <a:off x="3796616" y="6873247"/>
            <a:ext cx="152400" cy="122115"/>
            <a:chOff x="7983415" y="6582508"/>
            <a:chExt cx="152400" cy="486507"/>
          </a:xfrm>
        </p:grpSpPr>
        <p:cxnSp>
          <p:nvCxnSpPr>
            <p:cNvPr id="297" name="Straight Connector 2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p:nvGrpSpPr>
        <p:grpSpPr>
          <a:xfrm>
            <a:off x="3098359" y="6873247"/>
            <a:ext cx="152400" cy="122115"/>
            <a:chOff x="7983415" y="6582508"/>
            <a:chExt cx="152400" cy="486507"/>
          </a:xfrm>
        </p:grpSpPr>
        <p:cxnSp>
          <p:nvCxnSpPr>
            <p:cNvPr id="295" name="Straight Connector 2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p:nvGrpSpPr>
        <p:grpSpPr>
          <a:xfrm>
            <a:off x="2400102" y="6873247"/>
            <a:ext cx="152400" cy="122115"/>
            <a:chOff x="7983415" y="6582508"/>
            <a:chExt cx="152400" cy="486507"/>
          </a:xfrm>
        </p:grpSpPr>
        <p:cxnSp>
          <p:nvCxnSpPr>
            <p:cNvPr id="293" name="Straight Connector 2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1701845" y="6873247"/>
            <a:ext cx="152400" cy="122115"/>
            <a:chOff x="7983415" y="6582508"/>
            <a:chExt cx="152400" cy="486507"/>
          </a:xfrm>
        </p:grpSpPr>
        <p:cxnSp>
          <p:nvCxnSpPr>
            <p:cNvPr id="291" name="Straight Connector 2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p:nvGrpSpPr>
        <p:grpSpPr>
          <a:xfrm>
            <a:off x="1003588" y="6873247"/>
            <a:ext cx="152400" cy="122115"/>
            <a:chOff x="7983415" y="6582508"/>
            <a:chExt cx="152400" cy="486507"/>
          </a:xfrm>
        </p:grpSpPr>
        <p:cxnSp>
          <p:nvCxnSpPr>
            <p:cNvPr id="289" name="Straight Connector 28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p:nvCxnSpPr>
        <p:spPr>
          <a:xfrm rot="5400000">
            <a:off x="-9026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2" name="Group 241"/>
          <p:cNvGrpSpPr/>
          <p:nvPr/>
        </p:nvGrpSpPr>
        <p:grpSpPr>
          <a:xfrm rot="5400000">
            <a:off x="-166467" y="5940709"/>
            <a:ext cx="152400" cy="122115"/>
            <a:chOff x="7983415" y="6582508"/>
            <a:chExt cx="152400" cy="486507"/>
          </a:xfrm>
        </p:grpSpPr>
        <p:cxnSp>
          <p:nvCxnSpPr>
            <p:cNvPr id="274" name="Straight Connector 27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rot="5400000">
            <a:off x="-166467" y="5467067"/>
            <a:ext cx="152400" cy="122115"/>
            <a:chOff x="7983415" y="6582508"/>
            <a:chExt cx="152400" cy="486507"/>
          </a:xfrm>
        </p:grpSpPr>
        <p:cxnSp>
          <p:nvCxnSpPr>
            <p:cNvPr id="272" name="Straight Connector 27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p:nvGrpSpPr>
        <p:grpSpPr>
          <a:xfrm rot="5400000">
            <a:off x="-166467" y="4993425"/>
            <a:ext cx="152400" cy="122115"/>
            <a:chOff x="7983415" y="6582508"/>
            <a:chExt cx="152400" cy="486507"/>
          </a:xfrm>
        </p:grpSpPr>
        <p:cxnSp>
          <p:nvCxnSpPr>
            <p:cNvPr id="270" name="Straight Connector 26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p:nvGrpSpPr>
        <p:grpSpPr>
          <a:xfrm rot="5400000">
            <a:off x="-166467" y="4519783"/>
            <a:ext cx="152400" cy="122115"/>
            <a:chOff x="7983415" y="6582508"/>
            <a:chExt cx="152400" cy="486507"/>
          </a:xfrm>
        </p:grpSpPr>
        <p:cxnSp>
          <p:nvCxnSpPr>
            <p:cNvPr id="268" name="Straight Connector 26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p:nvGrpSpPr>
        <p:grpSpPr>
          <a:xfrm rot="5400000">
            <a:off x="-166467" y="4046141"/>
            <a:ext cx="152400" cy="122115"/>
            <a:chOff x="7983415" y="6582508"/>
            <a:chExt cx="152400" cy="486507"/>
          </a:xfrm>
        </p:grpSpPr>
        <p:cxnSp>
          <p:nvCxnSpPr>
            <p:cNvPr id="266" name="Straight Connector 26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rot="5400000">
            <a:off x="-166467" y="3572499"/>
            <a:ext cx="152400" cy="122115"/>
            <a:chOff x="7983415" y="6582508"/>
            <a:chExt cx="152400" cy="486507"/>
          </a:xfrm>
        </p:grpSpPr>
        <p:cxnSp>
          <p:nvCxnSpPr>
            <p:cNvPr id="264" name="Straight Connector 26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rot="5400000">
            <a:off x="-166467" y="3098857"/>
            <a:ext cx="152400" cy="122115"/>
            <a:chOff x="7983415" y="6582508"/>
            <a:chExt cx="152400" cy="486507"/>
          </a:xfrm>
        </p:grpSpPr>
        <p:cxnSp>
          <p:nvCxnSpPr>
            <p:cNvPr id="262" name="Straight Connector 26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p:nvGrpSpPr>
        <p:grpSpPr>
          <a:xfrm rot="5400000">
            <a:off x="-166467" y="2625215"/>
            <a:ext cx="152400" cy="122115"/>
            <a:chOff x="7983415" y="6582508"/>
            <a:chExt cx="152400" cy="486507"/>
          </a:xfrm>
        </p:grpSpPr>
        <p:cxnSp>
          <p:nvCxnSpPr>
            <p:cNvPr id="260" name="Straight Connector 25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p:nvGrpSpPr>
        <p:grpSpPr>
          <a:xfrm rot="5400000">
            <a:off x="-166467" y="2151573"/>
            <a:ext cx="152400" cy="122115"/>
            <a:chOff x="7983415" y="6582508"/>
            <a:chExt cx="152400" cy="486507"/>
          </a:xfrm>
        </p:grpSpPr>
        <p:cxnSp>
          <p:nvCxnSpPr>
            <p:cNvPr id="258" name="Straight Connector 25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rot="5400000">
            <a:off x="-166467" y="1677931"/>
            <a:ext cx="152400" cy="122115"/>
            <a:chOff x="7983415" y="6582508"/>
            <a:chExt cx="152400" cy="486507"/>
          </a:xfrm>
        </p:grpSpPr>
        <p:cxnSp>
          <p:nvCxnSpPr>
            <p:cNvPr id="256" name="Straight Connector 25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rot="5400000">
            <a:off x="-166467" y="997340"/>
            <a:ext cx="152400" cy="122115"/>
            <a:chOff x="7983415" y="6582508"/>
            <a:chExt cx="152400" cy="486507"/>
          </a:xfrm>
        </p:grpSpPr>
        <p:cxnSp>
          <p:nvCxnSpPr>
            <p:cNvPr id="254" name="Straight Connector 25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3" name="Straight Connector 252"/>
          <p:cNvCxnSpPr/>
          <p:nvPr/>
        </p:nvCxnSpPr>
        <p:spPr>
          <a:xfrm rot="5400000">
            <a:off x="-9026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9227541"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7" name="Group 206"/>
          <p:cNvGrpSpPr/>
          <p:nvPr/>
        </p:nvGrpSpPr>
        <p:grpSpPr>
          <a:xfrm rot="5400000">
            <a:off x="9151341" y="5940709"/>
            <a:ext cx="152400" cy="122115"/>
            <a:chOff x="7983415" y="6582508"/>
            <a:chExt cx="152400" cy="486507"/>
          </a:xfrm>
        </p:grpSpPr>
        <p:cxnSp>
          <p:nvCxnSpPr>
            <p:cNvPr id="239" name="Straight Connector 23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rot="5400000">
            <a:off x="9151341" y="5467067"/>
            <a:ext cx="152400" cy="122115"/>
            <a:chOff x="7983415" y="6582508"/>
            <a:chExt cx="152400" cy="486507"/>
          </a:xfrm>
        </p:grpSpPr>
        <p:cxnSp>
          <p:nvCxnSpPr>
            <p:cNvPr id="237" name="Straight Connector 23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rot="5400000">
            <a:off x="9151341" y="4993425"/>
            <a:ext cx="152400" cy="122115"/>
            <a:chOff x="7983415" y="6582508"/>
            <a:chExt cx="152400" cy="486507"/>
          </a:xfrm>
        </p:grpSpPr>
        <p:cxnSp>
          <p:nvCxnSpPr>
            <p:cNvPr id="235" name="Straight Connector 23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rot="5400000">
            <a:off x="9151341" y="4519783"/>
            <a:ext cx="152400" cy="122115"/>
            <a:chOff x="7983415" y="6582508"/>
            <a:chExt cx="152400" cy="486507"/>
          </a:xfrm>
        </p:grpSpPr>
        <p:cxnSp>
          <p:nvCxnSpPr>
            <p:cNvPr id="233" name="Straight Connector 23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p:nvGrpSpPr>
        <p:grpSpPr>
          <a:xfrm rot="5400000">
            <a:off x="9151341" y="4046141"/>
            <a:ext cx="152400" cy="122115"/>
            <a:chOff x="7983415" y="6582508"/>
            <a:chExt cx="152400" cy="486507"/>
          </a:xfrm>
        </p:grpSpPr>
        <p:cxnSp>
          <p:nvCxnSpPr>
            <p:cNvPr id="231" name="Straight Connector 23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rot="5400000">
            <a:off x="9151341" y="3572499"/>
            <a:ext cx="152400" cy="122115"/>
            <a:chOff x="7983415" y="6582508"/>
            <a:chExt cx="152400" cy="486507"/>
          </a:xfrm>
        </p:grpSpPr>
        <p:cxnSp>
          <p:nvCxnSpPr>
            <p:cNvPr id="229" name="Straight Connector 22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rot="5400000">
            <a:off x="9151341" y="3098857"/>
            <a:ext cx="152400" cy="122115"/>
            <a:chOff x="7983415" y="6582508"/>
            <a:chExt cx="152400" cy="486507"/>
          </a:xfrm>
        </p:grpSpPr>
        <p:cxnSp>
          <p:nvCxnSpPr>
            <p:cNvPr id="227" name="Straight Connector 22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rot="5400000">
            <a:off x="9151341" y="2625215"/>
            <a:ext cx="152400" cy="122115"/>
            <a:chOff x="7983415" y="6582508"/>
            <a:chExt cx="152400" cy="486507"/>
          </a:xfrm>
        </p:grpSpPr>
        <p:cxnSp>
          <p:nvCxnSpPr>
            <p:cNvPr id="225" name="Straight Connector 22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rot="5400000">
            <a:off x="9151341" y="2151573"/>
            <a:ext cx="152400" cy="122115"/>
            <a:chOff x="7983415" y="6582508"/>
            <a:chExt cx="152400" cy="486507"/>
          </a:xfrm>
        </p:grpSpPr>
        <p:cxnSp>
          <p:nvCxnSpPr>
            <p:cNvPr id="223" name="Straight Connector 22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rot="5400000">
            <a:off x="9151341" y="1677931"/>
            <a:ext cx="152400" cy="122115"/>
            <a:chOff x="7983415" y="6582508"/>
            <a:chExt cx="152400" cy="486507"/>
          </a:xfrm>
        </p:grpSpPr>
        <p:cxnSp>
          <p:nvCxnSpPr>
            <p:cNvPr id="221" name="Straight Connector 22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rot="5400000">
            <a:off x="9151341" y="997340"/>
            <a:ext cx="152400" cy="122115"/>
            <a:chOff x="7983415" y="6582508"/>
            <a:chExt cx="152400" cy="486507"/>
          </a:xfrm>
        </p:grpSpPr>
        <p:cxnSp>
          <p:nvCxnSpPr>
            <p:cNvPr id="219" name="Straight Connector 21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p:nvCxnSpPr>
        <p:spPr>
          <a:xfrm rot="5400000">
            <a:off x="9227541"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457731"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8684419"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7986158" y="-141165"/>
            <a:ext cx="152400" cy="122115"/>
            <a:chOff x="7983415" y="6582508"/>
            <a:chExt cx="152400" cy="486507"/>
          </a:xfrm>
        </p:grpSpPr>
        <p:cxnSp>
          <p:nvCxnSpPr>
            <p:cNvPr id="204" name="Straight Connector 20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p:nvGrpSpPr>
        <p:grpSpPr>
          <a:xfrm>
            <a:off x="7287901" y="-141165"/>
            <a:ext cx="152400" cy="122115"/>
            <a:chOff x="7983415" y="6582508"/>
            <a:chExt cx="152400" cy="486507"/>
          </a:xfrm>
        </p:grpSpPr>
        <p:cxnSp>
          <p:nvCxnSpPr>
            <p:cNvPr id="202" name="Straight Connector 20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6589644" y="-141165"/>
            <a:ext cx="152400" cy="122115"/>
            <a:chOff x="7983415" y="6582508"/>
            <a:chExt cx="152400" cy="486507"/>
          </a:xfrm>
        </p:grpSpPr>
        <p:cxnSp>
          <p:nvCxnSpPr>
            <p:cNvPr id="200" name="Straight Connector 19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5891387" y="-141165"/>
            <a:ext cx="152400" cy="122115"/>
            <a:chOff x="7983415" y="6582508"/>
            <a:chExt cx="152400" cy="486507"/>
          </a:xfrm>
        </p:grpSpPr>
        <p:cxnSp>
          <p:nvCxnSpPr>
            <p:cNvPr id="198" name="Straight Connector 19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5193130" y="-141165"/>
            <a:ext cx="152400" cy="122115"/>
            <a:chOff x="7983415" y="6582508"/>
            <a:chExt cx="152400" cy="486507"/>
          </a:xfrm>
        </p:grpSpPr>
        <p:cxnSp>
          <p:nvCxnSpPr>
            <p:cNvPr id="196" name="Straight Connector 19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4494873" y="-141165"/>
            <a:ext cx="152400" cy="122115"/>
            <a:chOff x="7983415" y="6582508"/>
            <a:chExt cx="152400" cy="486507"/>
          </a:xfrm>
        </p:grpSpPr>
        <p:cxnSp>
          <p:nvCxnSpPr>
            <p:cNvPr id="194" name="Straight Connector 19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3796616" y="-141165"/>
            <a:ext cx="152400" cy="122115"/>
            <a:chOff x="7983415" y="6582508"/>
            <a:chExt cx="152400" cy="486507"/>
          </a:xfrm>
        </p:grpSpPr>
        <p:cxnSp>
          <p:nvCxnSpPr>
            <p:cNvPr id="192" name="Straight Connector 19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3098359" y="-141165"/>
            <a:ext cx="152400" cy="122115"/>
            <a:chOff x="7983415" y="6582508"/>
            <a:chExt cx="152400" cy="486507"/>
          </a:xfrm>
        </p:grpSpPr>
        <p:cxnSp>
          <p:nvCxnSpPr>
            <p:cNvPr id="190" name="Straight Connector 18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2400102" y="-141165"/>
            <a:ext cx="152400" cy="122115"/>
            <a:chOff x="7983415" y="6582508"/>
            <a:chExt cx="152400" cy="486507"/>
          </a:xfrm>
        </p:grpSpPr>
        <p:cxnSp>
          <p:nvCxnSpPr>
            <p:cNvPr id="188" name="Straight Connector 18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a:off x="1701845" y="-141165"/>
            <a:ext cx="152400" cy="122115"/>
            <a:chOff x="7983415" y="6582508"/>
            <a:chExt cx="152400" cy="486507"/>
          </a:xfrm>
        </p:grpSpPr>
        <p:cxnSp>
          <p:nvCxnSpPr>
            <p:cNvPr id="186" name="Straight Connector 18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1003588" y="-141165"/>
            <a:ext cx="152400" cy="122115"/>
            <a:chOff x="7983415" y="6582508"/>
            <a:chExt cx="152400" cy="486507"/>
          </a:xfrm>
        </p:grpSpPr>
        <p:cxnSp>
          <p:nvCxnSpPr>
            <p:cNvPr id="184" name="Straight Connector 18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148" name="Freeform 7"/>
          <p:cNvSpPr>
            <a:spLocks noChangeAspect="1" noEditPoints="1"/>
          </p:cNvSpPr>
          <p:nvPr/>
        </p:nvSpPr>
        <p:spPr bwMode="white">
          <a:xfrm>
            <a:off x="0" y="1"/>
            <a:ext cx="9144000" cy="6857665"/>
          </a:xfrm>
          <a:custGeom>
            <a:avLst/>
            <a:gdLst>
              <a:gd name="T0" fmla="*/ 0 w 6803"/>
              <a:gd name="T1" fmla="*/ 0 h 5102"/>
              <a:gd name="T2" fmla="*/ 0 w 6803"/>
              <a:gd name="T3" fmla="*/ 5102 h 5102"/>
              <a:gd name="T4" fmla="*/ 6803 w 6803"/>
              <a:gd name="T5" fmla="*/ 5102 h 5102"/>
              <a:gd name="T6" fmla="*/ 6803 w 6803"/>
              <a:gd name="T7" fmla="*/ 0 h 5102"/>
              <a:gd name="T8" fmla="*/ 0 w 6803"/>
              <a:gd name="T9" fmla="*/ 0 h 5102"/>
              <a:gd name="T10" fmla="*/ 6751 w 6803"/>
              <a:gd name="T11" fmla="*/ 5048 h 5102"/>
              <a:gd name="T12" fmla="*/ 52 w 6803"/>
              <a:gd name="T13" fmla="*/ 5048 h 5102"/>
              <a:gd name="T14" fmla="*/ 52 w 6803"/>
              <a:gd name="T15" fmla="*/ 54 h 5102"/>
              <a:gd name="T16" fmla="*/ 6751 w 6803"/>
              <a:gd name="T17" fmla="*/ 54 h 5102"/>
              <a:gd name="T18" fmla="*/ 6751 w 6803"/>
              <a:gd name="T19" fmla="*/ 5048 h 5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03" h="5102">
                <a:moveTo>
                  <a:pt x="0" y="0"/>
                </a:moveTo>
                <a:lnTo>
                  <a:pt x="0" y="5102"/>
                </a:lnTo>
                <a:lnTo>
                  <a:pt x="6803" y="5102"/>
                </a:lnTo>
                <a:lnTo>
                  <a:pt x="6803" y="0"/>
                </a:lnTo>
                <a:lnTo>
                  <a:pt x="0" y="0"/>
                </a:lnTo>
                <a:close/>
                <a:moveTo>
                  <a:pt x="6751" y="5048"/>
                </a:moveTo>
                <a:lnTo>
                  <a:pt x="52" y="5048"/>
                </a:lnTo>
                <a:lnTo>
                  <a:pt x="52" y="54"/>
                </a:lnTo>
                <a:lnTo>
                  <a:pt x="6751" y="54"/>
                </a:lnTo>
                <a:lnTo>
                  <a:pt x="6751" y="50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0" name="TextBox 149"/>
          <p:cNvSpPr txBox="1"/>
          <p:nvPr/>
        </p:nvSpPr>
        <p:spPr>
          <a:xfrm>
            <a:off x="8138559" y="6567050"/>
            <a:ext cx="545862" cy="123111"/>
          </a:xfrm>
          <a:prstGeom prst="rect">
            <a:avLst/>
          </a:prstGeom>
          <a:noFill/>
        </p:spPr>
        <p:txBody>
          <a:bodyPr wrap="square" lIns="0" tIns="0" rIns="0" bIns="0" rtlCol="0">
            <a:spAutoFit/>
          </a:bodyPr>
          <a:lstStyle/>
          <a:p>
            <a:pPr algn="r"/>
            <a:fld id="{567A4CEE-210B-4A43-8E57-98E37E0AC15F}" type="slidenum">
              <a:rPr lang="en-US" sz="800" spc="0" baseline="0" smtClean="0">
                <a:solidFill>
                  <a:schemeClr val="tx1">
                    <a:lumMod val="50000"/>
                    <a:lumOff val="50000"/>
                  </a:schemeClr>
                </a:solidFill>
                <a:latin typeface="+mj-lt"/>
              </a:rPr>
              <a:pPr algn="r"/>
              <a:t>‹#›</a:t>
            </a:fld>
            <a:endParaRPr lang="en-US" sz="800" spc="0" baseline="0" dirty="0">
              <a:solidFill>
                <a:schemeClr val="tx1">
                  <a:lumMod val="50000"/>
                  <a:lumOff val="50000"/>
                </a:schemeClr>
              </a:solidFill>
              <a:latin typeface="+mj-lt"/>
            </a:endParaRPr>
          </a:p>
        </p:txBody>
      </p:sp>
      <p:sp>
        <p:nvSpPr>
          <p:cNvPr id="154" name="Rectangle 153"/>
          <p:cNvSpPr/>
          <p:nvPr/>
        </p:nvSpPr>
        <p:spPr>
          <a:xfrm>
            <a:off x="7038578" y="6567049"/>
            <a:ext cx="1099980" cy="123111"/>
          </a:xfrm>
          <a:prstGeom prst="rect">
            <a:avLst/>
          </a:prstGeom>
          <a:noFill/>
        </p:spPr>
        <p:txBody>
          <a:bodyPr wrap="square" lIns="0" tIns="0" rIns="0" bIns="0" rtlCol="0">
            <a:spAutoFit/>
          </a:bodyPr>
          <a:lstStyle/>
          <a:p>
            <a:pPr marL="0" lvl="0" indent="0" algn="r"/>
            <a:r>
              <a:rPr lang="en-US" sz="800" spc="0" baseline="0" dirty="0">
                <a:solidFill>
                  <a:schemeClr val="tx1">
                    <a:lumMod val="50000"/>
                    <a:lumOff val="50000"/>
                  </a:schemeClr>
                </a:solidFill>
                <a:latin typeface="+mj-lt"/>
              </a:rPr>
              <a:t>© Duarte, Inc. 2014</a:t>
            </a:r>
          </a:p>
        </p:txBody>
      </p:sp>
      <p:sp>
        <p:nvSpPr>
          <p:cNvPr id="162" name="Content Placeholder 2"/>
          <p:cNvSpPr>
            <a:spLocks noGrp="1"/>
          </p:cNvSpPr>
          <p:nvPr>
            <p:ph idx="18"/>
          </p:nvPr>
        </p:nvSpPr>
        <p:spPr>
          <a:xfrm>
            <a:off x="457731" y="1816100"/>
            <a:ext cx="8290029" cy="4583111"/>
          </a:xfrm>
        </p:spPr>
        <p:txBody>
          <a:bodyPr>
            <a:noAutofit/>
          </a:bodyPr>
          <a:lstStyle>
            <a:lvl1pPr>
              <a:defRPr sz="11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1" name="Text Placeholder 6"/>
          <p:cNvSpPr>
            <a:spLocks noGrp="1"/>
          </p:cNvSpPr>
          <p:nvPr>
            <p:ph type="body" sz="quarter" idx="16"/>
          </p:nvPr>
        </p:nvSpPr>
        <p:spPr>
          <a:xfrm>
            <a:off x="458788" y="6399212"/>
            <a:ext cx="5438508" cy="458788"/>
          </a:xfrm>
        </p:spPr>
        <p:txBody>
          <a:bodyPr vert="horz" lIns="0" tIns="0" rIns="0" bIns="0" rtlCol="0" anchor="ctr">
            <a:noAutofit/>
          </a:bodyPr>
          <a:lstStyle>
            <a:lvl1pPr>
              <a:defRPr lang="en-US" sz="800" i="0" kern="1200" dirty="0" smtClean="0">
                <a:solidFill>
                  <a:schemeClr val="tx1">
                    <a:lumMod val="50000"/>
                    <a:lumOff val="50000"/>
                  </a:schemeClr>
                </a:solidFill>
                <a:latin typeface="+mj-lt"/>
                <a:ea typeface="+mn-ea"/>
                <a:cs typeface="+mn-cs"/>
              </a:defRPr>
            </a:lvl1pPr>
          </a:lstStyle>
          <a:p>
            <a:pPr marL="0" lvl="0" indent="0" algn="l" defTabSz="914400" rtl="0" eaLnBrk="1" latinLnBrk="0" hangingPunct="1">
              <a:lnSpc>
                <a:spcPct val="85000"/>
              </a:lnSpc>
              <a:spcBef>
                <a:spcPts val="0"/>
              </a:spcBef>
              <a:spcAft>
                <a:spcPts val="0"/>
              </a:spcAft>
              <a:buFontTx/>
              <a:buNone/>
            </a:pPr>
            <a:r>
              <a:rPr lang="en-US"/>
              <a:t>Edit Master text styles</a:t>
            </a:r>
          </a:p>
        </p:txBody>
      </p:sp>
    </p:spTree>
    <p:extLst>
      <p:ext uri="{BB962C8B-B14F-4D97-AF65-F5344CB8AC3E}">
        <p14:creationId xmlns:p14="http://schemas.microsoft.com/office/powerpoint/2010/main" val="3319158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ase Study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152" name="Text Placeholder 2"/>
          <p:cNvSpPr>
            <a:spLocks noGrp="1"/>
          </p:cNvSpPr>
          <p:nvPr>
            <p:ph type="body" idx="10"/>
          </p:nvPr>
        </p:nvSpPr>
        <p:spPr>
          <a:xfrm>
            <a:off x="459580" y="1134598"/>
            <a:ext cx="4035293" cy="536519"/>
          </a:xfrm>
        </p:spPr>
        <p:txBody>
          <a:bodyPr anchor="t">
            <a:noAutofit/>
          </a:bodyPr>
          <a:lstStyle>
            <a:lvl1pPr marL="0" indent="0">
              <a:buNone/>
              <a:defRPr sz="15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276" name="Straight Connector 275"/>
          <p:cNvCxnSpPr/>
          <p:nvPr/>
        </p:nvCxnSpPr>
        <p:spPr>
          <a:xfrm>
            <a:off x="457731"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8684419"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8" name="Group 277"/>
          <p:cNvGrpSpPr/>
          <p:nvPr/>
        </p:nvGrpSpPr>
        <p:grpSpPr>
          <a:xfrm>
            <a:off x="7986158" y="6873247"/>
            <a:ext cx="152400" cy="122115"/>
            <a:chOff x="7983415" y="6582508"/>
            <a:chExt cx="152400" cy="486507"/>
          </a:xfrm>
        </p:grpSpPr>
        <p:cxnSp>
          <p:nvCxnSpPr>
            <p:cNvPr id="309" name="Straight Connector 30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p:nvGrpSpPr>
        <p:grpSpPr>
          <a:xfrm>
            <a:off x="7287901" y="6873247"/>
            <a:ext cx="152400" cy="122115"/>
            <a:chOff x="7983415" y="6582508"/>
            <a:chExt cx="152400" cy="486507"/>
          </a:xfrm>
        </p:grpSpPr>
        <p:cxnSp>
          <p:nvCxnSpPr>
            <p:cNvPr id="307" name="Straight Connector 30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p:nvGrpSpPr>
        <p:grpSpPr>
          <a:xfrm>
            <a:off x="6589644" y="6873247"/>
            <a:ext cx="152400" cy="122115"/>
            <a:chOff x="7983415" y="6582508"/>
            <a:chExt cx="152400" cy="486507"/>
          </a:xfrm>
        </p:grpSpPr>
        <p:cxnSp>
          <p:nvCxnSpPr>
            <p:cNvPr id="305" name="Straight Connector 30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p:nvGrpSpPr>
        <p:grpSpPr>
          <a:xfrm>
            <a:off x="5891387" y="6873247"/>
            <a:ext cx="152400" cy="122115"/>
            <a:chOff x="7983415" y="6582508"/>
            <a:chExt cx="152400" cy="486507"/>
          </a:xfrm>
        </p:grpSpPr>
        <p:cxnSp>
          <p:nvCxnSpPr>
            <p:cNvPr id="303" name="Straight Connector 30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p:nvGrpSpPr>
        <p:grpSpPr>
          <a:xfrm>
            <a:off x="5193130" y="6873247"/>
            <a:ext cx="152400" cy="122115"/>
            <a:chOff x="7983415" y="6582508"/>
            <a:chExt cx="152400" cy="486507"/>
          </a:xfrm>
        </p:grpSpPr>
        <p:cxnSp>
          <p:nvCxnSpPr>
            <p:cNvPr id="301" name="Straight Connector 30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4494873" y="6873247"/>
            <a:ext cx="152400" cy="122115"/>
            <a:chOff x="7983415" y="6582508"/>
            <a:chExt cx="152400" cy="486507"/>
          </a:xfrm>
        </p:grpSpPr>
        <p:cxnSp>
          <p:nvCxnSpPr>
            <p:cNvPr id="299" name="Straight Connector 29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p:nvGrpSpPr>
        <p:grpSpPr>
          <a:xfrm>
            <a:off x="3796616" y="6873247"/>
            <a:ext cx="152400" cy="122115"/>
            <a:chOff x="7983415" y="6582508"/>
            <a:chExt cx="152400" cy="486507"/>
          </a:xfrm>
        </p:grpSpPr>
        <p:cxnSp>
          <p:nvCxnSpPr>
            <p:cNvPr id="297" name="Straight Connector 2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p:nvGrpSpPr>
        <p:grpSpPr>
          <a:xfrm>
            <a:off x="3098359" y="6873247"/>
            <a:ext cx="152400" cy="122115"/>
            <a:chOff x="7983415" y="6582508"/>
            <a:chExt cx="152400" cy="486507"/>
          </a:xfrm>
        </p:grpSpPr>
        <p:cxnSp>
          <p:nvCxnSpPr>
            <p:cNvPr id="295" name="Straight Connector 2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p:nvGrpSpPr>
        <p:grpSpPr>
          <a:xfrm>
            <a:off x="2400102" y="6873247"/>
            <a:ext cx="152400" cy="122115"/>
            <a:chOff x="7983415" y="6582508"/>
            <a:chExt cx="152400" cy="486507"/>
          </a:xfrm>
        </p:grpSpPr>
        <p:cxnSp>
          <p:nvCxnSpPr>
            <p:cNvPr id="293" name="Straight Connector 2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1701845" y="6873247"/>
            <a:ext cx="152400" cy="122115"/>
            <a:chOff x="7983415" y="6582508"/>
            <a:chExt cx="152400" cy="486507"/>
          </a:xfrm>
        </p:grpSpPr>
        <p:cxnSp>
          <p:nvCxnSpPr>
            <p:cNvPr id="291" name="Straight Connector 2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p:nvGrpSpPr>
        <p:grpSpPr>
          <a:xfrm>
            <a:off x="1003588" y="6873247"/>
            <a:ext cx="152400" cy="122115"/>
            <a:chOff x="7983415" y="6582508"/>
            <a:chExt cx="152400" cy="486507"/>
          </a:xfrm>
        </p:grpSpPr>
        <p:cxnSp>
          <p:nvCxnSpPr>
            <p:cNvPr id="289" name="Straight Connector 28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p:nvCxnSpPr>
        <p:spPr>
          <a:xfrm rot="5400000">
            <a:off x="-9026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2" name="Group 241"/>
          <p:cNvGrpSpPr/>
          <p:nvPr/>
        </p:nvGrpSpPr>
        <p:grpSpPr>
          <a:xfrm rot="5400000">
            <a:off x="-166467" y="5940709"/>
            <a:ext cx="152400" cy="122115"/>
            <a:chOff x="7983415" y="6582508"/>
            <a:chExt cx="152400" cy="486507"/>
          </a:xfrm>
        </p:grpSpPr>
        <p:cxnSp>
          <p:nvCxnSpPr>
            <p:cNvPr id="274" name="Straight Connector 27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rot="5400000">
            <a:off x="-166467" y="5467067"/>
            <a:ext cx="152400" cy="122115"/>
            <a:chOff x="7983415" y="6582508"/>
            <a:chExt cx="152400" cy="486507"/>
          </a:xfrm>
        </p:grpSpPr>
        <p:cxnSp>
          <p:nvCxnSpPr>
            <p:cNvPr id="272" name="Straight Connector 27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p:nvGrpSpPr>
        <p:grpSpPr>
          <a:xfrm rot="5400000">
            <a:off x="-166467" y="4993425"/>
            <a:ext cx="152400" cy="122115"/>
            <a:chOff x="7983415" y="6582508"/>
            <a:chExt cx="152400" cy="486507"/>
          </a:xfrm>
        </p:grpSpPr>
        <p:cxnSp>
          <p:nvCxnSpPr>
            <p:cNvPr id="270" name="Straight Connector 26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p:nvGrpSpPr>
        <p:grpSpPr>
          <a:xfrm rot="5400000">
            <a:off x="-166467" y="4519783"/>
            <a:ext cx="152400" cy="122115"/>
            <a:chOff x="7983415" y="6582508"/>
            <a:chExt cx="152400" cy="486507"/>
          </a:xfrm>
        </p:grpSpPr>
        <p:cxnSp>
          <p:nvCxnSpPr>
            <p:cNvPr id="268" name="Straight Connector 26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p:nvGrpSpPr>
        <p:grpSpPr>
          <a:xfrm rot="5400000">
            <a:off x="-166467" y="4046141"/>
            <a:ext cx="152400" cy="122115"/>
            <a:chOff x="7983415" y="6582508"/>
            <a:chExt cx="152400" cy="486507"/>
          </a:xfrm>
        </p:grpSpPr>
        <p:cxnSp>
          <p:nvCxnSpPr>
            <p:cNvPr id="266" name="Straight Connector 26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rot="5400000">
            <a:off x="-166467" y="3572499"/>
            <a:ext cx="152400" cy="122115"/>
            <a:chOff x="7983415" y="6582508"/>
            <a:chExt cx="152400" cy="486507"/>
          </a:xfrm>
        </p:grpSpPr>
        <p:cxnSp>
          <p:nvCxnSpPr>
            <p:cNvPr id="264" name="Straight Connector 26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rot="5400000">
            <a:off x="-166467" y="3098857"/>
            <a:ext cx="152400" cy="122115"/>
            <a:chOff x="7983415" y="6582508"/>
            <a:chExt cx="152400" cy="486507"/>
          </a:xfrm>
        </p:grpSpPr>
        <p:cxnSp>
          <p:nvCxnSpPr>
            <p:cNvPr id="262" name="Straight Connector 26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p:nvGrpSpPr>
        <p:grpSpPr>
          <a:xfrm rot="5400000">
            <a:off x="-166467" y="2625215"/>
            <a:ext cx="152400" cy="122115"/>
            <a:chOff x="7983415" y="6582508"/>
            <a:chExt cx="152400" cy="486507"/>
          </a:xfrm>
        </p:grpSpPr>
        <p:cxnSp>
          <p:nvCxnSpPr>
            <p:cNvPr id="260" name="Straight Connector 25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p:nvGrpSpPr>
        <p:grpSpPr>
          <a:xfrm rot="5400000">
            <a:off x="-166467" y="2151573"/>
            <a:ext cx="152400" cy="122115"/>
            <a:chOff x="7983415" y="6582508"/>
            <a:chExt cx="152400" cy="486507"/>
          </a:xfrm>
        </p:grpSpPr>
        <p:cxnSp>
          <p:nvCxnSpPr>
            <p:cNvPr id="258" name="Straight Connector 25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rot="5400000">
            <a:off x="-166467" y="1677931"/>
            <a:ext cx="152400" cy="122115"/>
            <a:chOff x="7983415" y="6582508"/>
            <a:chExt cx="152400" cy="486507"/>
          </a:xfrm>
        </p:grpSpPr>
        <p:cxnSp>
          <p:nvCxnSpPr>
            <p:cNvPr id="256" name="Straight Connector 25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rot="5400000">
            <a:off x="-166467" y="997340"/>
            <a:ext cx="152400" cy="122115"/>
            <a:chOff x="7983415" y="6582508"/>
            <a:chExt cx="152400" cy="486507"/>
          </a:xfrm>
        </p:grpSpPr>
        <p:cxnSp>
          <p:nvCxnSpPr>
            <p:cNvPr id="254" name="Straight Connector 25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3" name="Straight Connector 252"/>
          <p:cNvCxnSpPr/>
          <p:nvPr/>
        </p:nvCxnSpPr>
        <p:spPr>
          <a:xfrm rot="5400000">
            <a:off x="-9026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9227541"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7" name="Group 206"/>
          <p:cNvGrpSpPr/>
          <p:nvPr/>
        </p:nvGrpSpPr>
        <p:grpSpPr>
          <a:xfrm rot="5400000">
            <a:off x="9151341" y="5940709"/>
            <a:ext cx="152400" cy="122115"/>
            <a:chOff x="7983415" y="6582508"/>
            <a:chExt cx="152400" cy="486507"/>
          </a:xfrm>
        </p:grpSpPr>
        <p:cxnSp>
          <p:nvCxnSpPr>
            <p:cNvPr id="239" name="Straight Connector 23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rot="5400000">
            <a:off x="9151341" y="5467067"/>
            <a:ext cx="152400" cy="122115"/>
            <a:chOff x="7983415" y="6582508"/>
            <a:chExt cx="152400" cy="486507"/>
          </a:xfrm>
        </p:grpSpPr>
        <p:cxnSp>
          <p:nvCxnSpPr>
            <p:cNvPr id="237" name="Straight Connector 23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rot="5400000">
            <a:off x="9151341" y="4993425"/>
            <a:ext cx="152400" cy="122115"/>
            <a:chOff x="7983415" y="6582508"/>
            <a:chExt cx="152400" cy="486507"/>
          </a:xfrm>
        </p:grpSpPr>
        <p:cxnSp>
          <p:nvCxnSpPr>
            <p:cNvPr id="235" name="Straight Connector 23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rot="5400000">
            <a:off x="9151341" y="4519783"/>
            <a:ext cx="152400" cy="122115"/>
            <a:chOff x="7983415" y="6582508"/>
            <a:chExt cx="152400" cy="486507"/>
          </a:xfrm>
        </p:grpSpPr>
        <p:cxnSp>
          <p:nvCxnSpPr>
            <p:cNvPr id="233" name="Straight Connector 23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p:nvGrpSpPr>
        <p:grpSpPr>
          <a:xfrm rot="5400000">
            <a:off x="9151341" y="4046141"/>
            <a:ext cx="152400" cy="122115"/>
            <a:chOff x="7983415" y="6582508"/>
            <a:chExt cx="152400" cy="486507"/>
          </a:xfrm>
        </p:grpSpPr>
        <p:cxnSp>
          <p:nvCxnSpPr>
            <p:cNvPr id="231" name="Straight Connector 23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rot="5400000">
            <a:off x="9151341" y="3572499"/>
            <a:ext cx="152400" cy="122115"/>
            <a:chOff x="7983415" y="6582508"/>
            <a:chExt cx="152400" cy="486507"/>
          </a:xfrm>
        </p:grpSpPr>
        <p:cxnSp>
          <p:nvCxnSpPr>
            <p:cNvPr id="229" name="Straight Connector 22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rot="5400000">
            <a:off x="9151341" y="3098857"/>
            <a:ext cx="152400" cy="122115"/>
            <a:chOff x="7983415" y="6582508"/>
            <a:chExt cx="152400" cy="486507"/>
          </a:xfrm>
        </p:grpSpPr>
        <p:cxnSp>
          <p:nvCxnSpPr>
            <p:cNvPr id="227" name="Straight Connector 22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rot="5400000">
            <a:off x="9151341" y="2625215"/>
            <a:ext cx="152400" cy="122115"/>
            <a:chOff x="7983415" y="6582508"/>
            <a:chExt cx="152400" cy="486507"/>
          </a:xfrm>
        </p:grpSpPr>
        <p:cxnSp>
          <p:nvCxnSpPr>
            <p:cNvPr id="225" name="Straight Connector 22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rot="5400000">
            <a:off x="9151341" y="2151573"/>
            <a:ext cx="152400" cy="122115"/>
            <a:chOff x="7983415" y="6582508"/>
            <a:chExt cx="152400" cy="486507"/>
          </a:xfrm>
        </p:grpSpPr>
        <p:cxnSp>
          <p:nvCxnSpPr>
            <p:cNvPr id="223" name="Straight Connector 22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rot="5400000">
            <a:off x="9151341" y="1677931"/>
            <a:ext cx="152400" cy="122115"/>
            <a:chOff x="7983415" y="6582508"/>
            <a:chExt cx="152400" cy="486507"/>
          </a:xfrm>
        </p:grpSpPr>
        <p:cxnSp>
          <p:nvCxnSpPr>
            <p:cNvPr id="221" name="Straight Connector 22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rot="5400000">
            <a:off x="9151341" y="997340"/>
            <a:ext cx="152400" cy="122115"/>
            <a:chOff x="7983415" y="6582508"/>
            <a:chExt cx="152400" cy="486507"/>
          </a:xfrm>
        </p:grpSpPr>
        <p:cxnSp>
          <p:nvCxnSpPr>
            <p:cNvPr id="219" name="Straight Connector 21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p:nvCxnSpPr>
        <p:spPr>
          <a:xfrm rot="5400000">
            <a:off x="9227541"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457731"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8684419"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7986158" y="-141165"/>
            <a:ext cx="152400" cy="122115"/>
            <a:chOff x="7983415" y="6582508"/>
            <a:chExt cx="152400" cy="486507"/>
          </a:xfrm>
        </p:grpSpPr>
        <p:cxnSp>
          <p:nvCxnSpPr>
            <p:cNvPr id="204" name="Straight Connector 20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p:nvGrpSpPr>
        <p:grpSpPr>
          <a:xfrm>
            <a:off x="7287901" y="-141165"/>
            <a:ext cx="152400" cy="122115"/>
            <a:chOff x="7983415" y="6582508"/>
            <a:chExt cx="152400" cy="486507"/>
          </a:xfrm>
        </p:grpSpPr>
        <p:cxnSp>
          <p:nvCxnSpPr>
            <p:cNvPr id="202" name="Straight Connector 20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6589644" y="-141165"/>
            <a:ext cx="152400" cy="122115"/>
            <a:chOff x="7983415" y="6582508"/>
            <a:chExt cx="152400" cy="486507"/>
          </a:xfrm>
        </p:grpSpPr>
        <p:cxnSp>
          <p:nvCxnSpPr>
            <p:cNvPr id="200" name="Straight Connector 19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5891387" y="-141165"/>
            <a:ext cx="152400" cy="122115"/>
            <a:chOff x="7983415" y="6582508"/>
            <a:chExt cx="152400" cy="486507"/>
          </a:xfrm>
        </p:grpSpPr>
        <p:cxnSp>
          <p:nvCxnSpPr>
            <p:cNvPr id="198" name="Straight Connector 19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5193130" y="-141165"/>
            <a:ext cx="152400" cy="122115"/>
            <a:chOff x="7983415" y="6582508"/>
            <a:chExt cx="152400" cy="486507"/>
          </a:xfrm>
        </p:grpSpPr>
        <p:cxnSp>
          <p:nvCxnSpPr>
            <p:cNvPr id="196" name="Straight Connector 19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4494873" y="-141165"/>
            <a:ext cx="152400" cy="122115"/>
            <a:chOff x="7983415" y="6582508"/>
            <a:chExt cx="152400" cy="486507"/>
          </a:xfrm>
        </p:grpSpPr>
        <p:cxnSp>
          <p:nvCxnSpPr>
            <p:cNvPr id="194" name="Straight Connector 19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3796616" y="-141165"/>
            <a:ext cx="152400" cy="122115"/>
            <a:chOff x="7983415" y="6582508"/>
            <a:chExt cx="152400" cy="486507"/>
          </a:xfrm>
        </p:grpSpPr>
        <p:cxnSp>
          <p:nvCxnSpPr>
            <p:cNvPr id="192" name="Straight Connector 19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3098359" y="-141165"/>
            <a:ext cx="152400" cy="122115"/>
            <a:chOff x="7983415" y="6582508"/>
            <a:chExt cx="152400" cy="486507"/>
          </a:xfrm>
        </p:grpSpPr>
        <p:cxnSp>
          <p:nvCxnSpPr>
            <p:cNvPr id="190" name="Straight Connector 18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2400102" y="-141165"/>
            <a:ext cx="152400" cy="122115"/>
            <a:chOff x="7983415" y="6582508"/>
            <a:chExt cx="152400" cy="486507"/>
          </a:xfrm>
        </p:grpSpPr>
        <p:cxnSp>
          <p:nvCxnSpPr>
            <p:cNvPr id="188" name="Straight Connector 18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a:off x="1701845" y="-141165"/>
            <a:ext cx="152400" cy="122115"/>
            <a:chOff x="7983415" y="6582508"/>
            <a:chExt cx="152400" cy="486507"/>
          </a:xfrm>
        </p:grpSpPr>
        <p:cxnSp>
          <p:nvCxnSpPr>
            <p:cNvPr id="186" name="Straight Connector 18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1003588" y="-141165"/>
            <a:ext cx="152400" cy="122115"/>
            <a:chOff x="7983415" y="6582508"/>
            <a:chExt cx="152400" cy="486507"/>
          </a:xfrm>
        </p:grpSpPr>
        <p:cxnSp>
          <p:nvCxnSpPr>
            <p:cNvPr id="184" name="Straight Connector 18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148" name="Freeform 7"/>
          <p:cNvSpPr>
            <a:spLocks noChangeAspect="1" noEditPoints="1"/>
          </p:cNvSpPr>
          <p:nvPr/>
        </p:nvSpPr>
        <p:spPr bwMode="white">
          <a:xfrm>
            <a:off x="0" y="1"/>
            <a:ext cx="9144000" cy="6857665"/>
          </a:xfrm>
          <a:custGeom>
            <a:avLst/>
            <a:gdLst>
              <a:gd name="T0" fmla="*/ 0 w 6803"/>
              <a:gd name="T1" fmla="*/ 0 h 5102"/>
              <a:gd name="T2" fmla="*/ 0 w 6803"/>
              <a:gd name="T3" fmla="*/ 5102 h 5102"/>
              <a:gd name="T4" fmla="*/ 6803 w 6803"/>
              <a:gd name="T5" fmla="*/ 5102 h 5102"/>
              <a:gd name="T6" fmla="*/ 6803 w 6803"/>
              <a:gd name="T7" fmla="*/ 0 h 5102"/>
              <a:gd name="T8" fmla="*/ 0 w 6803"/>
              <a:gd name="T9" fmla="*/ 0 h 5102"/>
              <a:gd name="T10" fmla="*/ 6751 w 6803"/>
              <a:gd name="T11" fmla="*/ 5048 h 5102"/>
              <a:gd name="T12" fmla="*/ 52 w 6803"/>
              <a:gd name="T13" fmla="*/ 5048 h 5102"/>
              <a:gd name="T14" fmla="*/ 52 w 6803"/>
              <a:gd name="T15" fmla="*/ 54 h 5102"/>
              <a:gd name="T16" fmla="*/ 6751 w 6803"/>
              <a:gd name="T17" fmla="*/ 54 h 5102"/>
              <a:gd name="T18" fmla="*/ 6751 w 6803"/>
              <a:gd name="T19" fmla="*/ 5048 h 5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03" h="5102">
                <a:moveTo>
                  <a:pt x="0" y="0"/>
                </a:moveTo>
                <a:lnTo>
                  <a:pt x="0" y="5102"/>
                </a:lnTo>
                <a:lnTo>
                  <a:pt x="6803" y="5102"/>
                </a:lnTo>
                <a:lnTo>
                  <a:pt x="6803" y="0"/>
                </a:lnTo>
                <a:lnTo>
                  <a:pt x="0" y="0"/>
                </a:lnTo>
                <a:close/>
                <a:moveTo>
                  <a:pt x="6751" y="5048"/>
                </a:moveTo>
                <a:lnTo>
                  <a:pt x="52" y="5048"/>
                </a:lnTo>
                <a:lnTo>
                  <a:pt x="52" y="54"/>
                </a:lnTo>
                <a:lnTo>
                  <a:pt x="6751" y="54"/>
                </a:lnTo>
                <a:lnTo>
                  <a:pt x="6751" y="5048"/>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50" name="TextBox 149"/>
          <p:cNvSpPr txBox="1"/>
          <p:nvPr/>
        </p:nvSpPr>
        <p:spPr>
          <a:xfrm>
            <a:off x="8138559" y="6567050"/>
            <a:ext cx="545862" cy="123111"/>
          </a:xfrm>
          <a:prstGeom prst="rect">
            <a:avLst/>
          </a:prstGeom>
          <a:noFill/>
        </p:spPr>
        <p:txBody>
          <a:bodyPr wrap="square" lIns="0" tIns="0" rIns="0" bIns="0" rtlCol="0">
            <a:noAutofit/>
          </a:bodyPr>
          <a:lstStyle/>
          <a:p>
            <a:pPr algn="r"/>
            <a:fld id="{567A4CEE-210B-4A43-8E57-98E37E0AC15F}" type="slidenum">
              <a:rPr lang="en-US" sz="800" spc="0" baseline="0" smtClean="0">
                <a:solidFill>
                  <a:schemeClr val="tx1">
                    <a:lumMod val="50000"/>
                    <a:lumOff val="50000"/>
                  </a:schemeClr>
                </a:solidFill>
                <a:latin typeface="+mj-lt"/>
              </a:rPr>
              <a:pPr algn="r"/>
              <a:t>‹#›</a:t>
            </a:fld>
            <a:endParaRPr lang="en-US" sz="800" spc="0" baseline="0" dirty="0">
              <a:solidFill>
                <a:schemeClr val="tx1">
                  <a:lumMod val="50000"/>
                  <a:lumOff val="50000"/>
                </a:schemeClr>
              </a:solidFill>
              <a:latin typeface="+mj-lt"/>
            </a:endParaRPr>
          </a:p>
        </p:txBody>
      </p:sp>
      <p:sp>
        <p:nvSpPr>
          <p:cNvPr id="154" name="Rectangle 153"/>
          <p:cNvSpPr/>
          <p:nvPr/>
        </p:nvSpPr>
        <p:spPr>
          <a:xfrm>
            <a:off x="7038578" y="6567049"/>
            <a:ext cx="1099980" cy="123111"/>
          </a:xfrm>
          <a:prstGeom prst="rect">
            <a:avLst/>
          </a:prstGeom>
          <a:noFill/>
        </p:spPr>
        <p:txBody>
          <a:bodyPr wrap="square" lIns="0" tIns="0" rIns="0" bIns="0" rtlCol="0">
            <a:noAutofit/>
          </a:bodyPr>
          <a:lstStyle/>
          <a:p>
            <a:pPr marL="0" lvl="0" indent="0" algn="r"/>
            <a:r>
              <a:rPr lang="en-US" sz="800" spc="0" baseline="0" dirty="0">
                <a:solidFill>
                  <a:schemeClr val="tx1">
                    <a:lumMod val="50000"/>
                    <a:lumOff val="50000"/>
                  </a:schemeClr>
                </a:solidFill>
                <a:latin typeface="+mj-lt"/>
              </a:rPr>
              <a:t>© Duarte, Inc. 2014</a:t>
            </a:r>
          </a:p>
        </p:txBody>
      </p:sp>
      <p:sp>
        <p:nvSpPr>
          <p:cNvPr id="157" name="Text Placeholder 2"/>
          <p:cNvSpPr>
            <a:spLocks noGrp="1"/>
          </p:cNvSpPr>
          <p:nvPr>
            <p:ph type="body" idx="16"/>
          </p:nvPr>
        </p:nvSpPr>
        <p:spPr>
          <a:xfrm>
            <a:off x="4647276" y="1134598"/>
            <a:ext cx="4037145" cy="536519"/>
          </a:xfrm>
        </p:spPr>
        <p:txBody>
          <a:bodyPr anchor="t">
            <a:noAutofit/>
          </a:bodyPr>
          <a:lstStyle>
            <a:lvl1pPr marL="0" indent="0">
              <a:buNone/>
              <a:defRPr sz="15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2" name="Content Placeholder 2"/>
          <p:cNvSpPr>
            <a:spLocks noGrp="1"/>
          </p:cNvSpPr>
          <p:nvPr>
            <p:ph idx="18"/>
          </p:nvPr>
        </p:nvSpPr>
        <p:spPr>
          <a:xfrm>
            <a:off x="457731" y="1816100"/>
            <a:ext cx="4037141" cy="4583111"/>
          </a:xfrm>
        </p:spPr>
        <p:txBody>
          <a:bodyPr>
            <a:noAutofit/>
          </a:bodyPr>
          <a:lstStyle>
            <a:lvl1pPr>
              <a:defRPr sz="11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3" name="Content Placeholder 2"/>
          <p:cNvSpPr>
            <a:spLocks noGrp="1"/>
          </p:cNvSpPr>
          <p:nvPr>
            <p:ph idx="19"/>
          </p:nvPr>
        </p:nvSpPr>
        <p:spPr>
          <a:xfrm>
            <a:off x="4644508" y="1816100"/>
            <a:ext cx="4037141" cy="4583111"/>
          </a:xfrm>
        </p:spPr>
        <p:txBody>
          <a:bodyPr>
            <a:noAutofit/>
          </a:bodyPr>
          <a:lstStyle>
            <a:lvl1pPr>
              <a:defRPr sz="11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1" name="Text Placeholder 6"/>
          <p:cNvSpPr>
            <a:spLocks noGrp="1"/>
          </p:cNvSpPr>
          <p:nvPr>
            <p:ph type="body" sz="quarter" idx="20"/>
          </p:nvPr>
        </p:nvSpPr>
        <p:spPr>
          <a:xfrm>
            <a:off x="458788" y="6399212"/>
            <a:ext cx="5438508" cy="458788"/>
          </a:xfrm>
        </p:spPr>
        <p:txBody>
          <a:bodyPr vert="horz" lIns="0" tIns="0" rIns="0" bIns="0" rtlCol="0" anchor="ctr">
            <a:noAutofit/>
          </a:bodyPr>
          <a:lstStyle>
            <a:lvl1pPr>
              <a:defRPr lang="en-US" sz="800" i="0" kern="1200" dirty="0" smtClean="0">
                <a:solidFill>
                  <a:schemeClr val="tx1">
                    <a:lumMod val="50000"/>
                    <a:lumOff val="50000"/>
                  </a:schemeClr>
                </a:solidFill>
                <a:latin typeface="+mj-lt"/>
                <a:ea typeface="+mn-ea"/>
                <a:cs typeface="+mn-cs"/>
              </a:defRPr>
            </a:lvl1pPr>
          </a:lstStyle>
          <a:p>
            <a:pPr marL="0" lvl="0" indent="0" algn="l" defTabSz="914400" rtl="0" eaLnBrk="1" latinLnBrk="0" hangingPunct="1">
              <a:lnSpc>
                <a:spcPct val="85000"/>
              </a:lnSpc>
              <a:spcBef>
                <a:spcPts val="0"/>
              </a:spcBef>
              <a:spcAft>
                <a:spcPts val="0"/>
              </a:spcAft>
              <a:buFontTx/>
              <a:buNone/>
            </a:pPr>
            <a:r>
              <a:rPr lang="en-US"/>
              <a:t>Edit Master text styles</a:t>
            </a:r>
          </a:p>
        </p:txBody>
      </p:sp>
    </p:spTree>
    <p:extLst>
      <p:ext uri="{BB962C8B-B14F-4D97-AF65-F5344CB8AC3E}">
        <p14:creationId xmlns:p14="http://schemas.microsoft.com/office/powerpoint/2010/main" val="3513101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ase Study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152" name="Text Placeholder 2"/>
          <p:cNvSpPr>
            <a:spLocks noGrp="1"/>
          </p:cNvSpPr>
          <p:nvPr>
            <p:ph type="body" idx="10"/>
          </p:nvPr>
        </p:nvSpPr>
        <p:spPr>
          <a:xfrm>
            <a:off x="459580" y="1134598"/>
            <a:ext cx="4035293" cy="536519"/>
          </a:xfrm>
        </p:spPr>
        <p:txBody>
          <a:bodyPr anchor="t">
            <a:noAutofit/>
          </a:bodyPr>
          <a:lstStyle>
            <a:lvl1pPr marL="0" indent="0">
              <a:buNone/>
              <a:defRPr sz="15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276" name="Straight Connector 275"/>
          <p:cNvCxnSpPr/>
          <p:nvPr/>
        </p:nvCxnSpPr>
        <p:spPr>
          <a:xfrm>
            <a:off x="457731"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8684419"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8" name="Group 277"/>
          <p:cNvGrpSpPr/>
          <p:nvPr/>
        </p:nvGrpSpPr>
        <p:grpSpPr>
          <a:xfrm>
            <a:off x="7986158" y="6873247"/>
            <a:ext cx="152400" cy="122115"/>
            <a:chOff x="7983415" y="6582508"/>
            <a:chExt cx="152400" cy="486507"/>
          </a:xfrm>
        </p:grpSpPr>
        <p:cxnSp>
          <p:nvCxnSpPr>
            <p:cNvPr id="309" name="Straight Connector 30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p:nvGrpSpPr>
        <p:grpSpPr>
          <a:xfrm>
            <a:off x="7287901" y="6873247"/>
            <a:ext cx="152400" cy="122115"/>
            <a:chOff x="7983415" y="6582508"/>
            <a:chExt cx="152400" cy="486507"/>
          </a:xfrm>
        </p:grpSpPr>
        <p:cxnSp>
          <p:nvCxnSpPr>
            <p:cNvPr id="307" name="Straight Connector 30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p:nvGrpSpPr>
        <p:grpSpPr>
          <a:xfrm>
            <a:off x="6589644" y="6873247"/>
            <a:ext cx="152400" cy="122115"/>
            <a:chOff x="7983415" y="6582508"/>
            <a:chExt cx="152400" cy="486507"/>
          </a:xfrm>
        </p:grpSpPr>
        <p:cxnSp>
          <p:nvCxnSpPr>
            <p:cNvPr id="305" name="Straight Connector 30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p:nvGrpSpPr>
        <p:grpSpPr>
          <a:xfrm>
            <a:off x="5891387" y="6873247"/>
            <a:ext cx="152400" cy="122115"/>
            <a:chOff x="7983415" y="6582508"/>
            <a:chExt cx="152400" cy="486507"/>
          </a:xfrm>
        </p:grpSpPr>
        <p:cxnSp>
          <p:nvCxnSpPr>
            <p:cNvPr id="303" name="Straight Connector 30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p:nvGrpSpPr>
        <p:grpSpPr>
          <a:xfrm>
            <a:off x="5193130" y="6873247"/>
            <a:ext cx="152400" cy="122115"/>
            <a:chOff x="7983415" y="6582508"/>
            <a:chExt cx="152400" cy="486507"/>
          </a:xfrm>
        </p:grpSpPr>
        <p:cxnSp>
          <p:nvCxnSpPr>
            <p:cNvPr id="301" name="Straight Connector 30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4494873" y="6873247"/>
            <a:ext cx="152400" cy="122115"/>
            <a:chOff x="7983415" y="6582508"/>
            <a:chExt cx="152400" cy="486507"/>
          </a:xfrm>
        </p:grpSpPr>
        <p:cxnSp>
          <p:nvCxnSpPr>
            <p:cNvPr id="299" name="Straight Connector 29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p:nvGrpSpPr>
        <p:grpSpPr>
          <a:xfrm>
            <a:off x="3796616" y="6873247"/>
            <a:ext cx="152400" cy="122115"/>
            <a:chOff x="7983415" y="6582508"/>
            <a:chExt cx="152400" cy="486507"/>
          </a:xfrm>
        </p:grpSpPr>
        <p:cxnSp>
          <p:nvCxnSpPr>
            <p:cNvPr id="297" name="Straight Connector 2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p:nvGrpSpPr>
        <p:grpSpPr>
          <a:xfrm>
            <a:off x="3098359" y="6873247"/>
            <a:ext cx="152400" cy="122115"/>
            <a:chOff x="7983415" y="6582508"/>
            <a:chExt cx="152400" cy="486507"/>
          </a:xfrm>
        </p:grpSpPr>
        <p:cxnSp>
          <p:nvCxnSpPr>
            <p:cNvPr id="295" name="Straight Connector 2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p:nvGrpSpPr>
        <p:grpSpPr>
          <a:xfrm>
            <a:off x="2400102" y="6873247"/>
            <a:ext cx="152400" cy="122115"/>
            <a:chOff x="7983415" y="6582508"/>
            <a:chExt cx="152400" cy="486507"/>
          </a:xfrm>
        </p:grpSpPr>
        <p:cxnSp>
          <p:nvCxnSpPr>
            <p:cNvPr id="293" name="Straight Connector 2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1701845" y="6873247"/>
            <a:ext cx="152400" cy="122115"/>
            <a:chOff x="7983415" y="6582508"/>
            <a:chExt cx="152400" cy="486507"/>
          </a:xfrm>
        </p:grpSpPr>
        <p:cxnSp>
          <p:nvCxnSpPr>
            <p:cNvPr id="291" name="Straight Connector 2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p:nvGrpSpPr>
        <p:grpSpPr>
          <a:xfrm>
            <a:off x="1003588" y="6873247"/>
            <a:ext cx="152400" cy="122115"/>
            <a:chOff x="7983415" y="6582508"/>
            <a:chExt cx="152400" cy="486507"/>
          </a:xfrm>
        </p:grpSpPr>
        <p:cxnSp>
          <p:nvCxnSpPr>
            <p:cNvPr id="289" name="Straight Connector 28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p:nvCxnSpPr>
        <p:spPr>
          <a:xfrm rot="5400000">
            <a:off x="-9026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2" name="Group 241"/>
          <p:cNvGrpSpPr/>
          <p:nvPr/>
        </p:nvGrpSpPr>
        <p:grpSpPr>
          <a:xfrm rot="5400000">
            <a:off x="-166467" y="5940709"/>
            <a:ext cx="152400" cy="122115"/>
            <a:chOff x="7983415" y="6582508"/>
            <a:chExt cx="152400" cy="486507"/>
          </a:xfrm>
        </p:grpSpPr>
        <p:cxnSp>
          <p:nvCxnSpPr>
            <p:cNvPr id="274" name="Straight Connector 27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rot="5400000">
            <a:off x="-166467" y="5467067"/>
            <a:ext cx="152400" cy="122115"/>
            <a:chOff x="7983415" y="6582508"/>
            <a:chExt cx="152400" cy="486507"/>
          </a:xfrm>
        </p:grpSpPr>
        <p:cxnSp>
          <p:nvCxnSpPr>
            <p:cNvPr id="272" name="Straight Connector 27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p:nvGrpSpPr>
        <p:grpSpPr>
          <a:xfrm rot="5400000">
            <a:off x="-166467" y="4993425"/>
            <a:ext cx="152400" cy="122115"/>
            <a:chOff x="7983415" y="6582508"/>
            <a:chExt cx="152400" cy="486507"/>
          </a:xfrm>
        </p:grpSpPr>
        <p:cxnSp>
          <p:nvCxnSpPr>
            <p:cNvPr id="270" name="Straight Connector 26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p:nvGrpSpPr>
        <p:grpSpPr>
          <a:xfrm rot="5400000">
            <a:off x="-166467" y="4519783"/>
            <a:ext cx="152400" cy="122115"/>
            <a:chOff x="7983415" y="6582508"/>
            <a:chExt cx="152400" cy="486507"/>
          </a:xfrm>
        </p:grpSpPr>
        <p:cxnSp>
          <p:nvCxnSpPr>
            <p:cNvPr id="268" name="Straight Connector 26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p:nvGrpSpPr>
        <p:grpSpPr>
          <a:xfrm rot="5400000">
            <a:off x="-166467" y="4046141"/>
            <a:ext cx="152400" cy="122115"/>
            <a:chOff x="7983415" y="6582508"/>
            <a:chExt cx="152400" cy="486507"/>
          </a:xfrm>
        </p:grpSpPr>
        <p:cxnSp>
          <p:nvCxnSpPr>
            <p:cNvPr id="266" name="Straight Connector 26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rot="5400000">
            <a:off x="-166467" y="3572499"/>
            <a:ext cx="152400" cy="122115"/>
            <a:chOff x="7983415" y="6582508"/>
            <a:chExt cx="152400" cy="486507"/>
          </a:xfrm>
        </p:grpSpPr>
        <p:cxnSp>
          <p:nvCxnSpPr>
            <p:cNvPr id="264" name="Straight Connector 26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rot="5400000">
            <a:off x="-166467" y="3098857"/>
            <a:ext cx="152400" cy="122115"/>
            <a:chOff x="7983415" y="6582508"/>
            <a:chExt cx="152400" cy="486507"/>
          </a:xfrm>
        </p:grpSpPr>
        <p:cxnSp>
          <p:nvCxnSpPr>
            <p:cNvPr id="262" name="Straight Connector 26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p:nvGrpSpPr>
        <p:grpSpPr>
          <a:xfrm rot="5400000">
            <a:off x="-166467" y="2625215"/>
            <a:ext cx="152400" cy="122115"/>
            <a:chOff x="7983415" y="6582508"/>
            <a:chExt cx="152400" cy="486507"/>
          </a:xfrm>
        </p:grpSpPr>
        <p:cxnSp>
          <p:nvCxnSpPr>
            <p:cNvPr id="260" name="Straight Connector 25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p:nvGrpSpPr>
        <p:grpSpPr>
          <a:xfrm rot="5400000">
            <a:off x="-166467" y="2151573"/>
            <a:ext cx="152400" cy="122115"/>
            <a:chOff x="7983415" y="6582508"/>
            <a:chExt cx="152400" cy="486507"/>
          </a:xfrm>
        </p:grpSpPr>
        <p:cxnSp>
          <p:nvCxnSpPr>
            <p:cNvPr id="258" name="Straight Connector 25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rot="5400000">
            <a:off x="-166467" y="1677931"/>
            <a:ext cx="152400" cy="122115"/>
            <a:chOff x="7983415" y="6582508"/>
            <a:chExt cx="152400" cy="486507"/>
          </a:xfrm>
        </p:grpSpPr>
        <p:cxnSp>
          <p:nvCxnSpPr>
            <p:cNvPr id="256" name="Straight Connector 25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rot="5400000">
            <a:off x="-166467" y="997340"/>
            <a:ext cx="152400" cy="122115"/>
            <a:chOff x="7983415" y="6582508"/>
            <a:chExt cx="152400" cy="486507"/>
          </a:xfrm>
        </p:grpSpPr>
        <p:cxnSp>
          <p:nvCxnSpPr>
            <p:cNvPr id="254" name="Straight Connector 25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3" name="Straight Connector 252"/>
          <p:cNvCxnSpPr/>
          <p:nvPr/>
        </p:nvCxnSpPr>
        <p:spPr>
          <a:xfrm rot="5400000">
            <a:off x="-9026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9227541"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7" name="Group 206"/>
          <p:cNvGrpSpPr/>
          <p:nvPr/>
        </p:nvGrpSpPr>
        <p:grpSpPr>
          <a:xfrm rot="5400000">
            <a:off x="9151341" y="5940709"/>
            <a:ext cx="152400" cy="122115"/>
            <a:chOff x="7983415" y="6582508"/>
            <a:chExt cx="152400" cy="486507"/>
          </a:xfrm>
        </p:grpSpPr>
        <p:cxnSp>
          <p:nvCxnSpPr>
            <p:cNvPr id="239" name="Straight Connector 23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rot="5400000">
            <a:off x="9151341" y="5467067"/>
            <a:ext cx="152400" cy="122115"/>
            <a:chOff x="7983415" y="6582508"/>
            <a:chExt cx="152400" cy="486507"/>
          </a:xfrm>
        </p:grpSpPr>
        <p:cxnSp>
          <p:nvCxnSpPr>
            <p:cNvPr id="237" name="Straight Connector 23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rot="5400000">
            <a:off x="9151341" y="4993425"/>
            <a:ext cx="152400" cy="122115"/>
            <a:chOff x="7983415" y="6582508"/>
            <a:chExt cx="152400" cy="486507"/>
          </a:xfrm>
        </p:grpSpPr>
        <p:cxnSp>
          <p:nvCxnSpPr>
            <p:cNvPr id="235" name="Straight Connector 23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rot="5400000">
            <a:off x="9151341" y="4519783"/>
            <a:ext cx="152400" cy="122115"/>
            <a:chOff x="7983415" y="6582508"/>
            <a:chExt cx="152400" cy="486507"/>
          </a:xfrm>
        </p:grpSpPr>
        <p:cxnSp>
          <p:nvCxnSpPr>
            <p:cNvPr id="233" name="Straight Connector 23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p:nvGrpSpPr>
        <p:grpSpPr>
          <a:xfrm rot="5400000">
            <a:off x="9151341" y="4046141"/>
            <a:ext cx="152400" cy="122115"/>
            <a:chOff x="7983415" y="6582508"/>
            <a:chExt cx="152400" cy="486507"/>
          </a:xfrm>
        </p:grpSpPr>
        <p:cxnSp>
          <p:nvCxnSpPr>
            <p:cNvPr id="231" name="Straight Connector 23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rot="5400000">
            <a:off x="9151341" y="3572499"/>
            <a:ext cx="152400" cy="122115"/>
            <a:chOff x="7983415" y="6582508"/>
            <a:chExt cx="152400" cy="486507"/>
          </a:xfrm>
        </p:grpSpPr>
        <p:cxnSp>
          <p:nvCxnSpPr>
            <p:cNvPr id="229" name="Straight Connector 22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rot="5400000">
            <a:off x="9151341" y="3098857"/>
            <a:ext cx="152400" cy="122115"/>
            <a:chOff x="7983415" y="6582508"/>
            <a:chExt cx="152400" cy="486507"/>
          </a:xfrm>
        </p:grpSpPr>
        <p:cxnSp>
          <p:nvCxnSpPr>
            <p:cNvPr id="227" name="Straight Connector 22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rot="5400000">
            <a:off x="9151341" y="2625215"/>
            <a:ext cx="152400" cy="122115"/>
            <a:chOff x="7983415" y="6582508"/>
            <a:chExt cx="152400" cy="486507"/>
          </a:xfrm>
        </p:grpSpPr>
        <p:cxnSp>
          <p:nvCxnSpPr>
            <p:cNvPr id="225" name="Straight Connector 22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rot="5400000">
            <a:off x="9151341" y="2151573"/>
            <a:ext cx="152400" cy="122115"/>
            <a:chOff x="7983415" y="6582508"/>
            <a:chExt cx="152400" cy="486507"/>
          </a:xfrm>
        </p:grpSpPr>
        <p:cxnSp>
          <p:nvCxnSpPr>
            <p:cNvPr id="223" name="Straight Connector 22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rot="5400000">
            <a:off x="9151341" y="1677931"/>
            <a:ext cx="152400" cy="122115"/>
            <a:chOff x="7983415" y="6582508"/>
            <a:chExt cx="152400" cy="486507"/>
          </a:xfrm>
        </p:grpSpPr>
        <p:cxnSp>
          <p:nvCxnSpPr>
            <p:cNvPr id="221" name="Straight Connector 22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rot="5400000">
            <a:off x="9151341" y="997340"/>
            <a:ext cx="152400" cy="122115"/>
            <a:chOff x="7983415" y="6582508"/>
            <a:chExt cx="152400" cy="486507"/>
          </a:xfrm>
        </p:grpSpPr>
        <p:cxnSp>
          <p:nvCxnSpPr>
            <p:cNvPr id="219" name="Straight Connector 21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p:nvCxnSpPr>
        <p:spPr>
          <a:xfrm rot="5400000">
            <a:off x="9227541"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457731"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8684419"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7986158" y="-141165"/>
            <a:ext cx="152400" cy="122115"/>
            <a:chOff x="7983415" y="6582508"/>
            <a:chExt cx="152400" cy="486507"/>
          </a:xfrm>
        </p:grpSpPr>
        <p:cxnSp>
          <p:nvCxnSpPr>
            <p:cNvPr id="204" name="Straight Connector 20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p:nvGrpSpPr>
        <p:grpSpPr>
          <a:xfrm>
            <a:off x="7287901" y="-141165"/>
            <a:ext cx="152400" cy="122115"/>
            <a:chOff x="7983415" y="6582508"/>
            <a:chExt cx="152400" cy="486507"/>
          </a:xfrm>
        </p:grpSpPr>
        <p:cxnSp>
          <p:nvCxnSpPr>
            <p:cNvPr id="202" name="Straight Connector 20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6589644" y="-141165"/>
            <a:ext cx="152400" cy="122115"/>
            <a:chOff x="7983415" y="6582508"/>
            <a:chExt cx="152400" cy="486507"/>
          </a:xfrm>
        </p:grpSpPr>
        <p:cxnSp>
          <p:nvCxnSpPr>
            <p:cNvPr id="200" name="Straight Connector 19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5891387" y="-141165"/>
            <a:ext cx="152400" cy="122115"/>
            <a:chOff x="7983415" y="6582508"/>
            <a:chExt cx="152400" cy="486507"/>
          </a:xfrm>
        </p:grpSpPr>
        <p:cxnSp>
          <p:nvCxnSpPr>
            <p:cNvPr id="198" name="Straight Connector 19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5193130" y="-141165"/>
            <a:ext cx="152400" cy="122115"/>
            <a:chOff x="7983415" y="6582508"/>
            <a:chExt cx="152400" cy="486507"/>
          </a:xfrm>
        </p:grpSpPr>
        <p:cxnSp>
          <p:nvCxnSpPr>
            <p:cNvPr id="196" name="Straight Connector 19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4494873" y="-141165"/>
            <a:ext cx="152400" cy="122115"/>
            <a:chOff x="7983415" y="6582508"/>
            <a:chExt cx="152400" cy="486507"/>
          </a:xfrm>
        </p:grpSpPr>
        <p:cxnSp>
          <p:nvCxnSpPr>
            <p:cNvPr id="194" name="Straight Connector 19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3796616" y="-141165"/>
            <a:ext cx="152400" cy="122115"/>
            <a:chOff x="7983415" y="6582508"/>
            <a:chExt cx="152400" cy="486507"/>
          </a:xfrm>
        </p:grpSpPr>
        <p:cxnSp>
          <p:nvCxnSpPr>
            <p:cNvPr id="192" name="Straight Connector 19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3098359" y="-141165"/>
            <a:ext cx="152400" cy="122115"/>
            <a:chOff x="7983415" y="6582508"/>
            <a:chExt cx="152400" cy="486507"/>
          </a:xfrm>
        </p:grpSpPr>
        <p:cxnSp>
          <p:nvCxnSpPr>
            <p:cNvPr id="190" name="Straight Connector 18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2400102" y="-141165"/>
            <a:ext cx="152400" cy="122115"/>
            <a:chOff x="7983415" y="6582508"/>
            <a:chExt cx="152400" cy="486507"/>
          </a:xfrm>
        </p:grpSpPr>
        <p:cxnSp>
          <p:nvCxnSpPr>
            <p:cNvPr id="188" name="Straight Connector 18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a:off x="1701845" y="-141165"/>
            <a:ext cx="152400" cy="122115"/>
            <a:chOff x="7983415" y="6582508"/>
            <a:chExt cx="152400" cy="486507"/>
          </a:xfrm>
        </p:grpSpPr>
        <p:cxnSp>
          <p:nvCxnSpPr>
            <p:cNvPr id="186" name="Straight Connector 18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1003588" y="-141165"/>
            <a:ext cx="152400" cy="122115"/>
            <a:chOff x="7983415" y="6582508"/>
            <a:chExt cx="152400" cy="486507"/>
          </a:xfrm>
        </p:grpSpPr>
        <p:cxnSp>
          <p:nvCxnSpPr>
            <p:cNvPr id="184" name="Straight Connector 18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148" name="Freeform 7"/>
          <p:cNvSpPr>
            <a:spLocks noChangeAspect="1" noEditPoints="1"/>
          </p:cNvSpPr>
          <p:nvPr/>
        </p:nvSpPr>
        <p:spPr bwMode="white">
          <a:xfrm>
            <a:off x="0" y="1"/>
            <a:ext cx="9144000" cy="6857665"/>
          </a:xfrm>
          <a:custGeom>
            <a:avLst/>
            <a:gdLst>
              <a:gd name="T0" fmla="*/ 0 w 6803"/>
              <a:gd name="T1" fmla="*/ 0 h 5102"/>
              <a:gd name="T2" fmla="*/ 0 w 6803"/>
              <a:gd name="T3" fmla="*/ 5102 h 5102"/>
              <a:gd name="T4" fmla="*/ 6803 w 6803"/>
              <a:gd name="T5" fmla="*/ 5102 h 5102"/>
              <a:gd name="T6" fmla="*/ 6803 w 6803"/>
              <a:gd name="T7" fmla="*/ 0 h 5102"/>
              <a:gd name="T8" fmla="*/ 0 w 6803"/>
              <a:gd name="T9" fmla="*/ 0 h 5102"/>
              <a:gd name="T10" fmla="*/ 6751 w 6803"/>
              <a:gd name="T11" fmla="*/ 5048 h 5102"/>
              <a:gd name="T12" fmla="*/ 52 w 6803"/>
              <a:gd name="T13" fmla="*/ 5048 h 5102"/>
              <a:gd name="T14" fmla="*/ 52 w 6803"/>
              <a:gd name="T15" fmla="*/ 54 h 5102"/>
              <a:gd name="T16" fmla="*/ 6751 w 6803"/>
              <a:gd name="T17" fmla="*/ 54 h 5102"/>
              <a:gd name="T18" fmla="*/ 6751 w 6803"/>
              <a:gd name="T19" fmla="*/ 5048 h 5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03" h="5102">
                <a:moveTo>
                  <a:pt x="0" y="0"/>
                </a:moveTo>
                <a:lnTo>
                  <a:pt x="0" y="5102"/>
                </a:lnTo>
                <a:lnTo>
                  <a:pt x="6803" y="5102"/>
                </a:lnTo>
                <a:lnTo>
                  <a:pt x="6803" y="0"/>
                </a:lnTo>
                <a:lnTo>
                  <a:pt x="0" y="0"/>
                </a:lnTo>
                <a:close/>
                <a:moveTo>
                  <a:pt x="6751" y="5048"/>
                </a:moveTo>
                <a:lnTo>
                  <a:pt x="52" y="5048"/>
                </a:lnTo>
                <a:lnTo>
                  <a:pt x="52" y="54"/>
                </a:lnTo>
                <a:lnTo>
                  <a:pt x="6751" y="54"/>
                </a:lnTo>
                <a:lnTo>
                  <a:pt x="6751" y="5048"/>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50" name="TextBox 149"/>
          <p:cNvSpPr txBox="1"/>
          <p:nvPr/>
        </p:nvSpPr>
        <p:spPr>
          <a:xfrm>
            <a:off x="8138559" y="6567050"/>
            <a:ext cx="545862" cy="123111"/>
          </a:xfrm>
          <a:prstGeom prst="rect">
            <a:avLst/>
          </a:prstGeom>
          <a:noFill/>
        </p:spPr>
        <p:txBody>
          <a:bodyPr wrap="square" lIns="0" tIns="0" rIns="0" bIns="0" rtlCol="0">
            <a:noAutofit/>
          </a:bodyPr>
          <a:lstStyle/>
          <a:p>
            <a:pPr algn="r"/>
            <a:fld id="{567A4CEE-210B-4A43-8E57-98E37E0AC15F}" type="slidenum">
              <a:rPr lang="en-US" sz="800" spc="0" baseline="0" smtClean="0">
                <a:solidFill>
                  <a:schemeClr val="tx1">
                    <a:lumMod val="50000"/>
                    <a:lumOff val="50000"/>
                  </a:schemeClr>
                </a:solidFill>
                <a:latin typeface="+mj-lt"/>
              </a:rPr>
              <a:pPr algn="r"/>
              <a:t>‹#›</a:t>
            </a:fld>
            <a:endParaRPr lang="en-US" sz="800" spc="0" baseline="0" dirty="0">
              <a:solidFill>
                <a:schemeClr val="tx1">
                  <a:lumMod val="50000"/>
                  <a:lumOff val="50000"/>
                </a:schemeClr>
              </a:solidFill>
              <a:latin typeface="+mj-lt"/>
            </a:endParaRPr>
          </a:p>
        </p:txBody>
      </p:sp>
      <p:sp>
        <p:nvSpPr>
          <p:cNvPr id="154" name="Rectangle 153"/>
          <p:cNvSpPr/>
          <p:nvPr/>
        </p:nvSpPr>
        <p:spPr>
          <a:xfrm>
            <a:off x="7038578" y="6567049"/>
            <a:ext cx="1099980" cy="123111"/>
          </a:xfrm>
          <a:prstGeom prst="rect">
            <a:avLst/>
          </a:prstGeom>
          <a:noFill/>
        </p:spPr>
        <p:txBody>
          <a:bodyPr wrap="square" lIns="0" tIns="0" rIns="0" bIns="0" rtlCol="0">
            <a:noAutofit/>
          </a:bodyPr>
          <a:lstStyle/>
          <a:p>
            <a:pPr marL="0" lvl="0" indent="0" algn="r"/>
            <a:r>
              <a:rPr lang="en-US" sz="800" spc="0" baseline="0" dirty="0">
                <a:solidFill>
                  <a:schemeClr val="tx1">
                    <a:lumMod val="50000"/>
                    <a:lumOff val="50000"/>
                  </a:schemeClr>
                </a:solidFill>
                <a:latin typeface="+mj-lt"/>
              </a:rPr>
              <a:t>© Duarte, Inc. 2014</a:t>
            </a:r>
          </a:p>
        </p:txBody>
      </p:sp>
      <p:sp>
        <p:nvSpPr>
          <p:cNvPr id="157" name="Text Placeholder 2"/>
          <p:cNvSpPr>
            <a:spLocks noGrp="1"/>
          </p:cNvSpPr>
          <p:nvPr>
            <p:ph type="body" idx="16"/>
          </p:nvPr>
        </p:nvSpPr>
        <p:spPr>
          <a:xfrm>
            <a:off x="4647276" y="1134598"/>
            <a:ext cx="4037139" cy="536519"/>
          </a:xfrm>
        </p:spPr>
        <p:txBody>
          <a:bodyPr anchor="t">
            <a:noAutofit/>
          </a:bodyPr>
          <a:lstStyle>
            <a:lvl1pPr marL="0" indent="0">
              <a:buNone/>
              <a:defRPr sz="15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0" name="Content Placeholder 2"/>
          <p:cNvSpPr>
            <a:spLocks noGrp="1"/>
          </p:cNvSpPr>
          <p:nvPr>
            <p:ph idx="12"/>
          </p:nvPr>
        </p:nvSpPr>
        <p:spPr>
          <a:xfrm>
            <a:off x="6043787" y="1816100"/>
            <a:ext cx="2640628" cy="4583111"/>
          </a:xfrm>
        </p:spPr>
        <p:txBody>
          <a:bodyPr>
            <a:noAutofit/>
          </a:bodyPr>
          <a:lstStyle>
            <a:lvl1pPr>
              <a:defRPr sz="11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1" name="Content Placeholder 2"/>
          <p:cNvSpPr>
            <a:spLocks noGrp="1"/>
          </p:cNvSpPr>
          <p:nvPr>
            <p:ph idx="17"/>
          </p:nvPr>
        </p:nvSpPr>
        <p:spPr>
          <a:xfrm>
            <a:off x="3256668" y="1816100"/>
            <a:ext cx="2640628" cy="4583111"/>
          </a:xfrm>
        </p:spPr>
        <p:txBody>
          <a:bodyPr>
            <a:noAutofit/>
          </a:bodyPr>
          <a:lstStyle>
            <a:lvl1pPr>
              <a:defRPr sz="11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2" name="Content Placeholder 2"/>
          <p:cNvSpPr>
            <a:spLocks noGrp="1"/>
          </p:cNvSpPr>
          <p:nvPr>
            <p:ph idx="18"/>
          </p:nvPr>
        </p:nvSpPr>
        <p:spPr>
          <a:xfrm>
            <a:off x="457732" y="1816100"/>
            <a:ext cx="2640628" cy="4583111"/>
          </a:xfrm>
        </p:spPr>
        <p:txBody>
          <a:bodyPr>
            <a:noAutofit/>
          </a:bodyPr>
          <a:lstStyle>
            <a:lvl1pPr>
              <a:defRPr sz="11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3" name="Text Placeholder 6"/>
          <p:cNvSpPr>
            <a:spLocks noGrp="1"/>
          </p:cNvSpPr>
          <p:nvPr>
            <p:ph type="body" sz="quarter" idx="19"/>
          </p:nvPr>
        </p:nvSpPr>
        <p:spPr>
          <a:xfrm>
            <a:off x="458788" y="6399212"/>
            <a:ext cx="5438508" cy="458788"/>
          </a:xfrm>
        </p:spPr>
        <p:txBody>
          <a:bodyPr vert="horz" lIns="0" tIns="0" rIns="0" bIns="0" rtlCol="0" anchor="ctr">
            <a:noAutofit/>
          </a:bodyPr>
          <a:lstStyle>
            <a:lvl1pPr>
              <a:defRPr lang="en-US" sz="800" i="0" kern="1200" dirty="0" smtClean="0">
                <a:solidFill>
                  <a:schemeClr val="tx1">
                    <a:lumMod val="50000"/>
                    <a:lumOff val="50000"/>
                  </a:schemeClr>
                </a:solidFill>
                <a:latin typeface="+mj-lt"/>
                <a:ea typeface="+mn-ea"/>
                <a:cs typeface="+mn-cs"/>
              </a:defRPr>
            </a:lvl1pPr>
          </a:lstStyle>
          <a:p>
            <a:pPr marL="0" lvl="0" indent="0" algn="l" defTabSz="914400" rtl="0" eaLnBrk="1" latinLnBrk="0" hangingPunct="1">
              <a:lnSpc>
                <a:spcPct val="85000"/>
              </a:lnSpc>
              <a:spcBef>
                <a:spcPts val="0"/>
              </a:spcBef>
              <a:spcAft>
                <a:spcPts val="0"/>
              </a:spcAft>
              <a:buFontTx/>
              <a:buNone/>
            </a:pPr>
            <a:r>
              <a:rPr lang="en-US"/>
              <a:t>Edit Master text styles</a:t>
            </a:r>
          </a:p>
        </p:txBody>
      </p:sp>
    </p:spTree>
    <p:extLst>
      <p:ext uri="{BB962C8B-B14F-4D97-AF65-F5344CB8AC3E}">
        <p14:creationId xmlns:p14="http://schemas.microsoft.com/office/powerpoint/2010/main" val="1237448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152" name="Text Placeholder 2"/>
          <p:cNvSpPr>
            <a:spLocks noGrp="1"/>
          </p:cNvSpPr>
          <p:nvPr>
            <p:ph type="body" idx="10"/>
          </p:nvPr>
        </p:nvSpPr>
        <p:spPr>
          <a:xfrm>
            <a:off x="459580" y="1134598"/>
            <a:ext cx="8227220" cy="536519"/>
          </a:xfrm>
        </p:spPr>
        <p:txBody>
          <a:bodyPr anchor="t">
            <a:noAutofit/>
          </a:bodyPr>
          <a:lstStyle>
            <a:lvl1pPr marL="0" indent="0">
              <a:buNone/>
              <a:defRPr sz="15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3" name="Content Placeholder 2"/>
          <p:cNvSpPr>
            <a:spLocks noGrp="1"/>
          </p:cNvSpPr>
          <p:nvPr>
            <p:ph idx="1"/>
          </p:nvPr>
        </p:nvSpPr>
        <p:spPr>
          <a:xfrm>
            <a:off x="457732" y="1816100"/>
            <a:ext cx="4037143" cy="458311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4" name="Content Placeholder 2"/>
          <p:cNvSpPr>
            <a:spLocks noGrp="1"/>
          </p:cNvSpPr>
          <p:nvPr>
            <p:ph idx="12"/>
          </p:nvPr>
        </p:nvSpPr>
        <p:spPr>
          <a:xfrm>
            <a:off x="4647276" y="1816100"/>
            <a:ext cx="4037143" cy="458311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03" name="Group 302"/>
          <p:cNvGrpSpPr/>
          <p:nvPr/>
        </p:nvGrpSpPr>
        <p:grpSpPr>
          <a:xfrm>
            <a:off x="-151325" y="-141165"/>
            <a:ext cx="9439923" cy="7136527"/>
            <a:chOff x="-151325" y="-141165"/>
            <a:chExt cx="9439923" cy="7136527"/>
          </a:xfrm>
        </p:grpSpPr>
        <p:grpSp>
          <p:nvGrpSpPr>
            <p:cNvPr id="304" name="Group 303"/>
            <p:cNvGrpSpPr/>
            <p:nvPr/>
          </p:nvGrpSpPr>
          <p:grpSpPr>
            <a:xfrm>
              <a:off x="457731" y="6873247"/>
              <a:ext cx="8226688" cy="122115"/>
              <a:chOff x="457731" y="6582508"/>
              <a:chExt cx="8226688" cy="486507"/>
            </a:xfrm>
          </p:grpSpPr>
          <p:cxnSp>
            <p:nvCxnSpPr>
              <p:cNvPr id="413" name="Straight Connector 412"/>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415" name="Group 414"/>
              <p:cNvGrpSpPr/>
              <p:nvPr/>
            </p:nvGrpSpPr>
            <p:grpSpPr>
              <a:xfrm>
                <a:off x="7986158" y="6582508"/>
                <a:ext cx="152400" cy="486507"/>
                <a:chOff x="7983415" y="6582508"/>
                <a:chExt cx="152400" cy="486507"/>
              </a:xfrm>
            </p:grpSpPr>
            <p:cxnSp>
              <p:nvCxnSpPr>
                <p:cNvPr id="446" name="Straight Connector 44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7" name="Straight Connector 44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6" name="Group 415"/>
              <p:cNvGrpSpPr/>
              <p:nvPr/>
            </p:nvGrpSpPr>
            <p:grpSpPr>
              <a:xfrm>
                <a:off x="7287901" y="6582508"/>
                <a:ext cx="152400" cy="486507"/>
                <a:chOff x="7983415" y="6582508"/>
                <a:chExt cx="152400" cy="486507"/>
              </a:xfrm>
            </p:grpSpPr>
            <p:cxnSp>
              <p:nvCxnSpPr>
                <p:cNvPr id="444" name="Straight Connector 44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7" name="Group 416"/>
              <p:cNvGrpSpPr/>
              <p:nvPr/>
            </p:nvGrpSpPr>
            <p:grpSpPr>
              <a:xfrm>
                <a:off x="6589644" y="6582508"/>
                <a:ext cx="152400" cy="486507"/>
                <a:chOff x="7983415" y="6582508"/>
                <a:chExt cx="152400" cy="486507"/>
              </a:xfrm>
            </p:grpSpPr>
            <p:cxnSp>
              <p:nvCxnSpPr>
                <p:cNvPr id="442" name="Straight Connector 44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3" name="Straight Connector 44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8" name="Group 417"/>
              <p:cNvGrpSpPr/>
              <p:nvPr/>
            </p:nvGrpSpPr>
            <p:grpSpPr>
              <a:xfrm>
                <a:off x="5891387" y="6582508"/>
                <a:ext cx="152400" cy="486507"/>
                <a:chOff x="7983415" y="6582508"/>
                <a:chExt cx="152400" cy="486507"/>
              </a:xfrm>
            </p:grpSpPr>
            <p:cxnSp>
              <p:nvCxnSpPr>
                <p:cNvPr id="440" name="Straight Connector 43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9" name="Group 418"/>
              <p:cNvGrpSpPr/>
              <p:nvPr/>
            </p:nvGrpSpPr>
            <p:grpSpPr>
              <a:xfrm>
                <a:off x="5193130" y="6582508"/>
                <a:ext cx="152400" cy="486507"/>
                <a:chOff x="7983415" y="6582508"/>
                <a:chExt cx="152400" cy="486507"/>
              </a:xfrm>
            </p:grpSpPr>
            <p:cxnSp>
              <p:nvCxnSpPr>
                <p:cNvPr id="438" name="Straight Connector 43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0" name="Group 419"/>
              <p:cNvGrpSpPr/>
              <p:nvPr/>
            </p:nvGrpSpPr>
            <p:grpSpPr>
              <a:xfrm>
                <a:off x="4494873" y="6582508"/>
                <a:ext cx="152400" cy="486507"/>
                <a:chOff x="7983415" y="6582508"/>
                <a:chExt cx="152400" cy="486507"/>
              </a:xfrm>
            </p:grpSpPr>
            <p:cxnSp>
              <p:nvCxnSpPr>
                <p:cNvPr id="436" name="Straight Connector 43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1" name="Group 420"/>
              <p:cNvGrpSpPr/>
              <p:nvPr/>
            </p:nvGrpSpPr>
            <p:grpSpPr>
              <a:xfrm>
                <a:off x="3796616" y="6582508"/>
                <a:ext cx="152400" cy="486507"/>
                <a:chOff x="7983415" y="6582508"/>
                <a:chExt cx="152400" cy="486507"/>
              </a:xfrm>
            </p:grpSpPr>
            <p:cxnSp>
              <p:nvCxnSpPr>
                <p:cNvPr id="434" name="Straight Connector 43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2" name="Group 421"/>
              <p:cNvGrpSpPr/>
              <p:nvPr/>
            </p:nvGrpSpPr>
            <p:grpSpPr>
              <a:xfrm>
                <a:off x="3098359" y="6582508"/>
                <a:ext cx="152400" cy="486507"/>
                <a:chOff x="7983415" y="6582508"/>
                <a:chExt cx="152400" cy="486507"/>
              </a:xfrm>
            </p:grpSpPr>
            <p:cxnSp>
              <p:nvCxnSpPr>
                <p:cNvPr id="432" name="Straight Connector 43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3" name="Group 422"/>
              <p:cNvGrpSpPr/>
              <p:nvPr/>
            </p:nvGrpSpPr>
            <p:grpSpPr>
              <a:xfrm>
                <a:off x="2400102" y="6582508"/>
                <a:ext cx="152400" cy="486507"/>
                <a:chOff x="7983415" y="6582508"/>
                <a:chExt cx="152400" cy="486507"/>
              </a:xfrm>
            </p:grpSpPr>
            <p:cxnSp>
              <p:nvCxnSpPr>
                <p:cNvPr id="430" name="Straight Connector 42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4" name="Group 423"/>
              <p:cNvGrpSpPr/>
              <p:nvPr/>
            </p:nvGrpSpPr>
            <p:grpSpPr>
              <a:xfrm>
                <a:off x="1701845" y="6582508"/>
                <a:ext cx="152400" cy="486507"/>
                <a:chOff x="7983415" y="6582508"/>
                <a:chExt cx="152400" cy="486507"/>
              </a:xfrm>
            </p:grpSpPr>
            <p:cxnSp>
              <p:nvCxnSpPr>
                <p:cNvPr id="428" name="Straight Connector 42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5" name="Group 424"/>
              <p:cNvGrpSpPr/>
              <p:nvPr/>
            </p:nvGrpSpPr>
            <p:grpSpPr>
              <a:xfrm>
                <a:off x="1003588" y="6582508"/>
                <a:ext cx="152400" cy="486507"/>
                <a:chOff x="7983415" y="6582508"/>
                <a:chExt cx="152400" cy="486507"/>
              </a:xfrm>
            </p:grpSpPr>
            <p:cxnSp>
              <p:nvCxnSpPr>
                <p:cNvPr id="426" name="Straight Connector 42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05" name="Group 304"/>
            <p:cNvGrpSpPr/>
            <p:nvPr/>
          </p:nvGrpSpPr>
          <p:grpSpPr>
            <a:xfrm>
              <a:off x="-151325" y="454007"/>
              <a:ext cx="122115" cy="5945205"/>
              <a:chOff x="-238875" y="454007"/>
              <a:chExt cx="122115" cy="5945205"/>
            </a:xfrm>
          </p:grpSpPr>
          <p:cxnSp>
            <p:nvCxnSpPr>
              <p:cNvPr id="378" name="Straight Connector 377"/>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79" name="Group 378"/>
              <p:cNvGrpSpPr/>
              <p:nvPr/>
            </p:nvGrpSpPr>
            <p:grpSpPr>
              <a:xfrm rot="5400000">
                <a:off x="-254017" y="5940709"/>
                <a:ext cx="152400" cy="122115"/>
                <a:chOff x="7983415" y="6582508"/>
                <a:chExt cx="152400" cy="486507"/>
              </a:xfrm>
            </p:grpSpPr>
            <p:cxnSp>
              <p:nvCxnSpPr>
                <p:cNvPr id="411" name="Straight Connector 41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0" name="Group 379"/>
              <p:cNvGrpSpPr/>
              <p:nvPr/>
            </p:nvGrpSpPr>
            <p:grpSpPr>
              <a:xfrm rot="5400000">
                <a:off x="-254017" y="5467067"/>
                <a:ext cx="152400" cy="122115"/>
                <a:chOff x="7983415" y="6582508"/>
                <a:chExt cx="152400" cy="486507"/>
              </a:xfrm>
            </p:grpSpPr>
            <p:cxnSp>
              <p:nvCxnSpPr>
                <p:cNvPr id="409" name="Straight Connector 40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1" name="Group 380"/>
              <p:cNvGrpSpPr/>
              <p:nvPr/>
            </p:nvGrpSpPr>
            <p:grpSpPr>
              <a:xfrm rot="5400000">
                <a:off x="-254017" y="4993425"/>
                <a:ext cx="152400" cy="122115"/>
                <a:chOff x="7983415" y="6582508"/>
                <a:chExt cx="152400" cy="486507"/>
              </a:xfrm>
            </p:grpSpPr>
            <p:cxnSp>
              <p:nvCxnSpPr>
                <p:cNvPr id="407" name="Straight Connector 40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2" name="Group 381"/>
              <p:cNvGrpSpPr/>
              <p:nvPr/>
            </p:nvGrpSpPr>
            <p:grpSpPr>
              <a:xfrm rot="5400000">
                <a:off x="-254017" y="4519783"/>
                <a:ext cx="152400" cy="122115"/>
                <a:chOff x="7983415" y="6582508"/>
                <a:chExt cx="152400" cy="486507"/>
              </a:xfrm>
            </p:grpSpPr>
            <p:cxnSp>
              <p:nvCxnSpPr>
                <p:cNvPr id="405" name="Straight Connector 40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3" name="Group 382"/>
              <p:cNvGrpSpPr/>
              <p:nvPr/>
            </p:nvGrpSpPr>
            <p:grpSpPr>
              <a:xfrm rot="5400000">
                <a:off x="-254017" y="4046141"/>
                <a:ext cx="152400" cy="122115"/>
                <a:chOff x="7983415" y="6582508"/>
                <a:chExt cx="152400" cy="486507"/>
              </a:xfrm>
            </p:grpSpPr>
            <p:cxnSp>
              <p:nvCxnSpPr>
                <p:cNvPr id="403" name="Straight Connector 40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4" name="Group 383"/>
              <p:cNvGrpSpPr/>
              <p:nvPr/>
            </p:nvGrpSpPr>
            <p:grpSpPr>
              <a:xfrm rot="5400000">
                <a:off x="-254017" y="3572499"/>
                <a:ext cx="152400" cy="122115"/>
                <a:chOff x="7983415" y="6582508"/>
                <a:chExt cx="152400" cy="486507"/>
              </a:xfrm>
            </p:grpSpPr>
            <p:cxnSp>
              <p:nvCxnSpPr>
                <p:cNvPr id="401" name="Straight Connector 40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5" name="Group 384"/>
              <p:cNvGrpSpPr/>
              <p:nvPr/>
            </p:nvGrpSpPr>
            <p:grpSpPr>
              <a:xfrm rot="5400000">
                <a:off x="-254017" y="3098857"/>
                <a:ext cx="152400" cy="122115"/>
                <a:chOff x="7983415" y="6582508"/>
                <a:chExt cx="152400" cy="486507"/>
              </a:xfrm>
            </p:grpSpPr>
            <p:cxnSp>
              <p:nvCxnSpPr>
                <p:cNvPr id="399" name="Straight Connector 39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6" name="Group 385"/>
              <p:cNvGrpSpPr/>
              <p:nvPr/>
            </p:nvGrpSpPr>
            <p:grpSpPr>
              <a:xfrm rot="5400000">
                <a:off x="-254017" y="2625215"/>
                <a:ext cx="152400" cy="122115"/>
                <a:chOff x="7983415" y="6582508"/>
                <a:chExt cx="152400" cy="486507"/>
              </a:xfrm>
            </p:grpSpPr>
            <p:cxnSp>
              <p:nvCxnSpPr>
                <p:cNvPr id="397" name="Straight Connector 3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7" name="Group 386"/>
              <p:cNvGrpSpPr/>
              <p:nvPr/>
            </p:nvGrpSpPr>
            <p:grpSpPr>
              <a:xfrm rot="5400000">
                <a:off x="-254017" y="2151573"/>
                <a:ext cx="152400" cy="122115"/>
                <a:chOff x="7983415" y="6582508"/>
                <a:chExt cx="152400" cy="486507"/>
              </a:xfrm>
            </p:grpSpPr>
            <p:cxnSp>
              <p:nvCxnSpPr>
                <p:cNvPr id="395" name="Straight Connector 3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8" name="Group 387"/>
              <p:cNvGrpSpPr/>
              <p:nvPr/>
            </p:nvGrpSpPr>
            <p:grpSpPr>
              <a:xfrm rot="5400000">
                <a:off x="-254017" y="1677931"/>
                <a:ext cx="152400" cy="122115"/>
                <a:chOff x="7983415" y="6582508"/>
                <a:chExt cx="152400" cy="486507"/>
              </a:xfrm>
            </p:grpSpPr>
            <p:cxnSp>
              <p:nvCxnSpPr>
                <p:cNvPr id="393" name="Straight Connector 3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9" name="Group 388"/>
              <p:cNvGrpSpPr/>
              <p:nvPr/>
            </p:nvGrpSpPr>
            <p:grpSpPr>
              <a:xfrm rot="5400000">
                <a:off x="-254017" y="997340"/>
                <a:ext cx="152400" cy="122115"/>
                <a:chOff x="7983415" y="6582508"/>
                <a:chExt cx="152400" cy="486507"/>
              </a:xfrm>
            </p:grpSpPr>
            <p:cxnSp>
              <p:nvCxnSpPr>
                <p:cNvPr id="391" name="Straight Connector 3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90" name="Straight Connector 389"/>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06" name="Group 305"/>
            <p:cNvGrpSpPr/>
            <p:nvPr/>
          </p:nvGrpSpPr>
          <p:grpSpPr>
            <a:xfrm>
              <a:off x="9166483" y="454007"/>
              <a:ext cx="122115" cy="5945205"/>
              <a:chOff x="-238875" y="454007"/>
              <a:chExt cx="122115" cy="5945205"/>
            </a:xfrm>
          </p:grpSpPr>
          <p:cxnSp>
            <p:nvCxnSpPr>
              <p:cNvPr id="343" name="Straight Connector 342"/>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44" name="Group 343"/>
              <p:cNvGrpSpPr/>
              <p:nvPr/>
            </p:nvGrpSpPr>
            <p:grpSpPr>
              <a:xfrm rot="5400000">
                <a:off x="-254017" y="5940709"/>
                <a:ext cx="152400" cy="122115"/>
                <a:chOff x="7983415" y="6582508"/>
                <a:chExt cx="152400" cy="486507"/>
              </a:xfrm>
            </p:grpSpPr>
            <p:cxnSp>
              <p:nvCxnSpPr>
                <p:cNvPr id="376" name="Straight Connector 37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5" name="Group 344"/>
              <p:cNvGrpSpPr/>
              <p:nvPr/>
            </p:nvGrpSpPr>
            <p:grpSpPr>
              <a:xfrm rot="5400000">
                <a:off x="-254017" y="5467067"/>
                <a:ext cx="152400" cy="122115"/>
                <a:chOff x="7983415" y="6582508"/>
                <a:chExt cx="152400" cy="486507"/>
              </a:xfrm>
            </p:grpSpPr>
            <p:cxnSp>
              <p:nvCxnSpPr>
                <p:cNvPr id="374" name="Straight Connector 37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6" name="Group 345"/>
              <p:cNvGrpSpPr/>
              <p:nvPr/>
            </p:nvGrpSpPr>
            <p:grpSpPr>
              <a:xfrm rot="5400000">
                <a:off x="-254017" y="4993425"/>
                <a:ext cx="152400" cy="122115"/>
                <a:chOff x="7983415" y="6582508"/>
                <a:chExt cx="152400" cy="486507"/>
              </a:xfrm>
            </p:grpSpPr>
            <p:cxnSp>
              <p:nvCxnSpPr>
                <p:cNvPr id="372" name="Straight Connector 37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7" name="Group 346"/>
              <p:cNvGrpSpPr/>
              <p:nvPr/>
            </p:nvGrpSpPr>
            <p:grpSpPr>
              <a:xfrm rot="5400000">
                <a:off x="-254017" y="4519783"/>
                <a:ext cx="152400" cy="122115"/>
                <a:chOff x="7983415" y="6582508"/>
                <a:chExt cx="152400" cy="486507"/>
              </a:xfrm>
            </p:grpSpPr>
            <p:cxnSp>
              <p:nvCxnSpPr>
                <p:cNvPr id="370" name="Straight Connector 36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8" name="Group 347"/>
              <p:cNvGrpSpPr/>
              <p:nvPr/>
            </p:nvGrpSpPr>
            <p:grpSpPr>
              <a:xfrm rot="5400000">
                <a:off x="-254017" y="4046141"/>
                <a:ext cx="152400" cy="122115"/>
                <a:chOff x="7983415" y="6582508"/>
                <a:chExt cx="152400" cy="486507"/>
              </a:xfrm>
            </p:grpSpPr>
            <p:cxnSp>
              <p:nvCxnSpPr>
                <p:cNvPr id="368" name="Straight Connector 36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9" name="Group 348"/>
              <p:cNvGrpSpPr/>
              <p:nvPr/>
            </p:nvGrpSpPr>
            <p:grpSpPr>
              <a:xfrm rot="5400000">
                <a:off x="-254017" y="3572499"/>
                <a:ext cx="152400" cy="122115"/>
                <a:chOff x="7983415" y="6582508"/>
                <a:chExt cx="152400" cy="486507"/>
              </a:xfrm>
            </p:grpSpPr>
            <p:cxnSp>
              <p:nvCxnSpPr>
                <p:cNvPr id="366" name="Straight Connector 36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0" name="Group 349"/>
              <p:cNvGrpSpPr/>
              <p:nvPr/>
            </p:nvGrpSpPr>
            <p:grpSpPr>
              <a:xfrm rot="5400000">
                <a:off x="-254017" y="3098857"/>
                <a:ext cx="152400" cy="122115"/>
                <a:chOff x="7983415" y="6582508"/>
                <a:chExt cx="152400" cy="486507"/>
              </a:xfrm>
            </p:grpSpPr>
            <p:cxnSp>
              <p:nvCxnSpPr>
                <p:cNvPr id="364" name="Straight Connector 36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1" name="Group 350"/>
              <p:cNvGrpSpPr/>
              <p:nvPr/>
            </p:nvGrpSpPr>
            <p:grpSpPr>
              <a:xfrm rot="5400000">
                <a:off x="-254017" y="2625215"/>
                <a:ext cx="152400" cy="122115"/>
                <a:chOff x="7983415" y="6582508"/>
                <a:chExt cx="152400" cy="486507"/>
              </a:xfrm>
            </p:grpSpPr>
            <p:cxnSp>
              <p:nvCxnSpPr>
                <p:cNvPr id="362" name="Straight Connector 36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2" name="Group 351"/>
              <p:cNvGrpSpPr/>
              <p:nvPr/>
            </p:nvGrpSpPr>
            <p:grpSpPr>
              <a:xfrm rot="5400000">
                <a:off x="-254017" y="2151573"/>
                <a:ext cx="152400" cy="122115"/>
                <a:chOff x="7983415" y="6582508"/>
                <a:chExt cx="152400" cy="486507"/>
              </a:xfrm>
            </p:grpSpPr>
            <p:cxnSp>
              <p:nvCxnSpPr>
                <p:cNvPr id="360" name="Straight Connector 35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3" name="Group 352"/>
              <p:cNvGrpSpPr/>
              <p:nvPr/>
            </p:nvGrpSpPr>
            <p:grpSpPr>
              <a:xfrm rot="5400000">
                <a:off x="-254017" y="1677931"/>
                <a:ext cx="152400" cy="122115"/>
                <a:chOff x="7983415" y="6582508"/>
                <a:chExt cx="152400" cy="486507"/>
              </a:xfrm>
            </p:grpSpPr>
            <p:cxnSp>
              <p:nvCxnSpPr>
                <p:cNvPr id="358" name="Straight Connector 35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4" name="Group 353"/>
              <p:cNvGrpSpPr/>
              <p:nvPr/>
            </p:nvGrpSpPr>
            <p:grpSpPr>
              <a:xfrm rot="5400000">
                <a:off x="-254017" y="997340"/>
                <a:ext cx="152400" cy="122115"/>
                <a:chOff x="7983415" y="6582508"/>
                <a:chExt cx="152400" cy="486507"/>
              </a:xfrm>
            </p:grpSpPr>
            <p:cxnSp>
              <p:nvCxnSpPr>
                <p:cNvPr id="356" name="Straight Connector 35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55" name="Straight Connector 354"/>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07" name="Group 306"/>
            <p:cNvGrpSpPr/>
            <p:nvPr/>
          </p:nvGrpSpPr>
          <p:grpSpPr>
            <a:xfrm>
              <a:off x="457731" y="-141165"/>
              <a:ext cx="8226688" cy="122115"/>
              <a:chOff x="457731" y="6582508"/>
              <a:chExt cx="8226688" cy="486507"/>
            </a:xfrm>
          </p:grpSpPr>
          <p:cxnSp>
            <p:nvCxnSpPr>
              <p:cNvPr id="308" name="Straight Connector 307"/>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10" name="Group 309"/>
              <p:cNvGrpSpPr/>
              <p:nvPr/>
            </p:nvGrpSpPr>
            <p:grpSpPr>
              <a:xfrm>
                <a:off x="7986158" y="6582508"/>
                <a:ext cx="152400" cy="486507"/>
                <a:chOff x="7983415" y="6582508"/>
                <a:chExt cx="152400" cy="486507"/>
              </a:xfrm>
            </p:grpSpPr>
            <p:cxnSp>
              <p:nvCxnSpPr>
                <p:cNvPr id="341" name="Straight Connector 34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1" name="Group 310"/>
              <p:cNvGrpSpPr/>
              <p:nvPr/>
            </p:nvGrpSpPr>
            <p:grpSpPr>
              <a:xfrm>
                <a:off x="7287901" y="6582508"/>
                <a:ext cx="152400" cy="486507"/>
                <a:chOff x="7983415" y="6582508"/>
                <a:chExt cx="152400" cy="486507"/>
              </a:xfrm>
            </p:grpSpPr>
            <p:cxnSp>
              <p:nvCxnSpPr>
                <p:cNvPr id="339" name="Straight Connector 33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2" name="Group 311"/>
              <p:cNvGrpSpPr/>
              <p:nvPr/>
            </p:nvGrpSpPr>
            <p:grpSpPr>
              <a:xfrm>
                <a:off x="6589644" y="6582508"/>
                <a:ext cx="152400" cy="486507"/>
                <a:chOff x="7983415" y="6582508"/>
                <a:chExt cx="152400" cy="486507"/>
              </a:xfrm>
            </p:grpSpPr>
            <p:cxnSp>
              <p:nvCxnSpPr>
                <p:cNvPr id="337" name="Straight Connector 33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3" name="Group 312"/>
              <p:cNvGrpSpPr/>
              <p:nvPr/>
            </p:nvGrpSpPr>
            <p:grpSpPr>
              <a:xfrm>
                <a:off x="5891387" y="6582508"/>
                <a:ext cx="152400" cy="486507"/>
                <a:chOff x="7983415" y="6582508"/>
                <a:chExt cx="152400" cy="486507"/>
              </a:xfrm>
            </p:grpSpPr>
            <p:cxnSp>
              <p:nvCxnSpPr>
                <p:cNvPr id="335" name="Straight Connector 33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4" name="Group 313"/>
              <p:cNvGrpSpPr/>
              <p:nvPr/>
            </p:nvGrpSpPr>
            <p:grpSpPr>
              <a:xfrm>
                <a:off x="5193130" y="6582508"/>
                <a:ext cx="152400" cy="486507"/>
                <a:chOff x="7983415" y="6582508"/>
                <a:chExt cx="152400" cy="486507"/>
              </a:xfrm>
            </p:grpSpPr>
            <p:cxnSp>
              <p:nvCxnSpPr>
                <p:cNvPr id="333" name="Straight Connector 33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5" name="Group 314"/>
              <p:cNvGrpSpPr/>
              <p:nvPr/>
            </p:nvGrpSpPr>
            <p:grpSpPr>
              <a:xfrm>
                <a:off x="4494873" y="6582508"/>
                <a:ext cx="152400" cy="486507"/>
                <a:chOff x="7983415" y="6582508"/>
                <a:chExt cx="152400" cy="486507"/>
              </a:xfrm>
            </p:grpSpPr>
            <p:cxnSp>
              <p:nvCxnSpPr>
                <p:cNvPr id="331" name="Straight Connector 33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6" name="Group 315"/>
              <p:cNvGrpSpPr/>
              <p:nvPr/>
            </p:nvGrpSpPr>
            <p:grpSpPr>
              <a:xfrm>
                <a:off x="3796616" y="6582508"/>
                <a:ext cx="152400" cy="486507"/>
                <a:chOff x="7983415" y="6582508"/>
                <a:chExt cx="152400" cy="486507"/>
              </a:xfrm>
            </p:grpSpPr>
            <p:cxnSp>
              <p:nvCxnSpPr>
                <p:cNvPr id="329" name="Straight Connector 32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7" name="Group 316"/>
              <p:cNvGrpSpPr/>
              <p:nvPr/>
            </p:nvGrpSpPr>
            <p:grpSpPr>
              <a:xfrm>
                <a:off x="3098359" y="6582508"/>
                <a:ext cx="152400" cy="486507"/>
                <a:chOff x="7983415" y="6582508"/>
                <a:chExt cx="152400" cy="486507"/>
              </a:xfrm>
            </p:grpSpPr>
            <p:cxnSp>
              <p:nvCxnSpPr>
                <p:cNvPr id="327" name="Straight Connector 32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8" name="Group 317"/>
              <p:cNvGrpSpPr/>
              <p:nvPr/>
            </p:nvGrpSpPr>
            <p:grpSpPr>
              <a:xfrm>
                <a:off x="2400102" y="6582508"/>
                <a:ext cx="152400" cy="486507"/>
                <a:chOff x="7983415" y="6582508"/>
                <a:chExt cx="152400" cy="486507"/>
              </a:xfrm>
            </p:grpSpPr>
            <p:cxnSp>
              <p:nvCxnSpPr>
                <p:cNvPr id="325" name="Straight Connector 32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9" name="Group 318"/>
              <p:cNvGrpSpPr/>
              <p:nvPr/>
            </p:nvGrpSpPr>
            <p:grpSpPr>
              <a:xfrm>
                <a:off x="1701845" y="6582508"/>
                <a:ext cx="152400" cy="486507"/>
                <a:chOff x="7983415" y="6582508"/>
                <a:chExt cx="152400" cy="486507"/>
              </a:xfrm>
            </p:grpSpPr>
            <p:cxnSp>
              <p:nvCxnSpPr>
                <p:cNvPr id="323" name="Straight Connector 32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20" name="Group 319"/>
              <p:cNvGrpSpPr/>
              <p:nvPr/>
            </p:nvGrpSpPr>
            <p:grpSpPr>
              <a:xfrm>
                <a:off x="1003588" y="6582508"/>
                <a:ext cx="152400" cy="486507"/>
                <a:chOff x="7983415" y="6582508"/>
                <a:chExt cx="152400" cy="486507"/>
              </a:xfrm>
            </p:grpSpPr>
            <p:cxnSp>
              <p:nvCxnSpPr>
                <p:cNvPr id="321" name="Straight Connector 32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56" name="Text Placeholder 6"/>
          <p:cNvSpPr>
            <a:spLocks noGrp="1"/>
          </p:cNvSpPr>
          <p:nvPr>
            <p:ph type="body" sz="quarter" idx="14"/>
          </p:nvPr>
        </p:nvSpPr>
        <p:spPr>
          <a:xfrm>
            <a:off x="458788" y="6399212"/>
            <a:ext cx="5438508" cy="458788"/>
          </a:xfrm>
        </p:spPr>
        <p:txBody>
          <a:bodyPr vert="horz" lIns="0" tIns="0" rIns="0" bIns="0" rtlCol="0" anchor="ctr">
            <a:noAutofit/>
          </a:bodyPr>
          <a:lstStyle>
            <a:lvl1pPr>
              <a:defRPr lang="en-US" sz="800" i="0" kern="1200" dirty="0" smtClean="0">
                <a:solidFill>
                  <a:schemeClr val="bg2"/>
                </a:solidFill>
                <a:latin typeface="+mj-lt"/>
                <a:ea typeface="+mn-ea"/>
                <a:cs typeface="+mn-cs"/>
              </a:defRPr>
            </a:lvl1pPr>
          </a:lstStyle>
          <a:p>
            <a:pPr marL="0" lvl="0" indent="0" algn="l" defTabSz="914400" rtl="0" eaLnBrk="1" latinLnBrk="0" hangingPunct="1">
              <a:lnSpc>
                <a:spcPct val="85000"/>
              </a:lnSpc>
              <a:spcBef>
                <a:spcPts val="0"/>
              </a:spcBef>
              <a:spcAft>
                <a:spcPts val="0"/>
              </a:spcAft>
              <a:buFontTx/>
              <a:buNone/>
            </a:pPr>
            <a:r>
              <a:rPr lang="en-US"/>
              <a:t>Edit Master text styles</a:t>
            </a:r>
          </a:p>
        </p:txBody>
      </p:sp>
    </p:spTree>
    <p:extLst>
      <p:ext uri="{BB962C8B-B14F-4D97-AF65-F5344CB8AC3E}">
        <p14:creationId xmlns:p14="http://schemas.microsoft.com/office/powerpoint/2010/main" val="7718312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731" y="454006"/>
            <a:ext cx="8226689" cy="3255751"/>
          </a:xfrm>
        </p:spPr>
        <p:txBody>
          <a:bodyPr anchor="b">
            <a:noAutofit/>
          </a:bodyPr>
          <a:lstStyle>
            <a:lvl1pPr>
              <a:lnSpc>
                <a:spcPct val="90000"/>
              </a:lnSpc>
              <a:spcAft>
                <a:spcPts val="600"/>
              </a:spcAft>
              <a:defRPr sz="6600" cap="none" baseline="0">
                <a:solidFill>
                  <a:schemeClr val="accent3"/>
                </a:solidFill>
                <a:latin typeface="+mj-lt"/>
              </a:defRPr>
            </a:lvl1pPr>
          </a:lstStyle>
          <a:p>
            <a:r>
              <a:rPr lang="en-US"/>
              <a:t>Click to edit Master title style</a:t>
            </a:r>
            <a:endParaRPr lang="en-US" dirty="0"/>
          </a:p>
        </p:txBody>
      </p:sp>
      <p:cxnSp>
        <p:nvCxnSpPr>
          <p:cNvPr id="276" name="Straight Connector 275"/>
          <p:cNvCxnSpPr/>
          <p:nvPr/>
        </p:nvCxnSpPr>
        <p:spPr>
          <a:xfrm>
            <a:off x="457731"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8684419"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8" name="Group 277"/>
          <p:cNvGrpSpPr/>
          <p:nvPr/>
        </p:nvGrpSpPr>
        <p:grpSpPr>
          <a:xfrm>
            <a:off x="7986158" y="6873247"/>
            <a:ext cx="152400" cy="122115"/>
            <a:chOff x="7983415" y="6582508"/>
            <a:chExt cx="152400" cy="486507"/>
          </a:xfrm>
        </p:grpSpPr>
        <p:cxnSp>
          <p:nvCxnSpPr>
            <p:cNvPr id="309" name="Straight Connector 30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p:nvGrpSpPr>
        <p:grpSpPr>
          <a:xfrm>
            <a:off x="7287901" y="6873247"/>
            <a:ext cx="152400" cy="122115"/>
            <a:chOff x="7983415" y="6582508"/>
            <a:chExt cx="152400" cy="486507"/>
          </a:xfrm>
        </p:grpSpPr>
        <p:cxnSp>
          <p:nvCxnSpPr>
            <p:cNvPr id="307" name="Straight Connector 30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p:nvGrpSpPr>
        <p:grpSpPr>
          <a:xfrm>
            <a:off x="6589644" y="6873247"/>
            <a:ext cx="152400" cy="122115"/>
            <a:chOff x="7983415" y="6582508"/>
            <a:chExt cx="152400" cy="486507"/>
          </a:xfrm>
        </p:grpSpPr>
        <p:cxnSp>
          <p:nvCxnSpPr>
            <p:cNvPr id="305" name="Straight Connector 30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p:nvGrpSpPr>
        <p:grpSpPr>
          <a:xfrm>
            <a:off x="5891387" y="6873247"/>
            <a:ext cx="152400" cy="122115"/>
            <a:chOff x="7983415" y="6582508"/>
            <a:chExt cx="152400" cy="486507"/>
          </a:xfrm>
        </p:grpSpPr>
        <p:cxnSp>
          <p:nvCxnSpPr>
            <p:cNvPr id="303" name="Straight Connector 30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p:nvGrpSpPr>
        <p:grpSpPr>
          <a:xfrm>
            <a:off x="5193130" y="6873247"/>
            <a:ext cx="152400" cy="122115"/>
            <a:chOff x="7983415" y="6582508"/>
            <a:chExt cx="152400" cy="486507"/>
          </a:xfrm>
        </p:grpSpPr>
        <p:cxnSp>
          <p:nvCxnSpPr>
            <p:cNvPr id="301" name="Straight Connector 30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4494873" y="6873247"/>
            <a:ext cx="152400" cy="122115"/>
            <a:chOff x="7983415" y="6582508"/>
            <a:chExt cx="152400" cy="486507"/>
          </a:xfrm>
        </p:grpSpPr>
        <p:cxnSp>
          <p:nvCxnSpPr>
            <p:cNvPr id="299" name="Straight Connector 29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p:nvGrpSpPr>
        <p:grpSpPr>
          <a:xfrm>
            <a:off x="3796616" y="6873247"/>
            <a:ext cx="152400" cy="122115"/>
            <a:chOff x="7983415" y="6582508"/>
            <a:chExt cx="152400" cy="486507"/>
          </a:xfrm>
        </p:grpSpPr>
        <p:cxnSp>
          <p:nvCxnSpPr>
            <p:cNvPr id="297" name="Straight Connector 2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p:nvGrpSpPr>
        <p:grpSpPr>
          <a:xfrm>
            <a:off x="3098359" y="6873247"/>
            <a:ext cx="152400" cy="122115"/>
            <a:chOff x="7983415" y="6582508"/>
            <a:chExt cx="152400" cy="486507"/>
          </a:xfrm>
        </p:grpSpPr>
        <p:cxnSp>
          <p:nvCxnSpPr>
            <p:cNvPr id="295" name="Straight Connector 2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p:nvGrpSpPr>
        <p:grpSpPr>
          <a:xfrm>
            <a:off x="2400102" y="6873247"/>
            <a:ext cx="152400" cy="122115"/>
            <a:chOff x="7983415" y="6582508"/>
            <a:chExt cx="152400" cy="486507"/>
          </a:xfrm>
        </p:grpSpPr>
        <p:cxnSp>
          <p:nvCxnSpPr>
            <p:cNvPr id="293" name="Straight Connector 2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1701845" y="6873247"/>
            <a:ext cx="152400" cy="122115"/>
            <a:chOff x="7983415" y="6582508"/>
            <a:chExt cx="152400" cy="486507"/>
          </a:xfrm>
        </p:grpSpPr>
        <p:cxnSp>
          <p:nvCxnSpPr>
            <p:cNvPr id="291" name="Straight Connector 2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p:nvGrpSpPr>
        <p:grpSpPr>
          <a:xfrm>
            <a:off x="1003588" y="6873247"/>
            <a:ext cx="152400" cy="122115"/>
            <a:chOff x="7983415" y="6582508"/>
            <a:chExt cx="152400" cy="486507"/>
          </a:xfrm>
        </p:grpSpPr>
        <p:cxnSp>
          <p:nvCxnSpPr>
            <p:cNvPr id="289" name="Straight Connector 28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p:nvCxnSpPr>
        <p:spPr>
          <a:xfrm rot="5400000">
            <a:off x="-9026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2" name="Group 241"/>
          <p:cNvGrpSpPr/>
          <p:nvPr/>
        </p:nvGrpSpPr>
        <p:grpSpPr>
          <a:xfrm rot="5400000">
            <a:off x="-166467" y="5940709"/>
            <a:ext cx="152400" cy="122115"/>
            <a:chOff x="7983415" y="6582508"/>
            <a:chExt cx="152400" cy="486507"/>
          </a:xfrm>
        </p:grpSpPr>
        <p:cxnSp>
          <p:nvCxnSpPr>
            <p:cNvPr id="274" name="Straight Connector 27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rot="5400000">
            <a:off x="-166467" y="5467067"/>
            <a:ext cx="152400" cy="122115"/>
            <a:chOff x="7983415" y="6582508"/>
            <a:chExt cx="152400" cy="486507"/>
          </a:xfrm>
        </p:grpSpPr>
        <p:cxnSp>
          <p:nvCxnSpPr>
            <p:cNvPr id="272" name="Straight Connector 27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p:nvGrpSpPr>
        <p:grpSpPr>
          <a:xfrm rot="5400000">
            <a:off x="-166467" y="4993425"/>
            <a:ext cx="152400" cy="122115"/>
            <a:chOff x="7983415" y="6582508"/>
            <a:chExt cx="152400" cy="486507"/>
          </a:xfrm>
        </p:grpSpPr>
        <p:cxnSp>
          <p:nvCxnSpPr>
            <p:cNvPr id="270" name="Straight Connector 26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p:nvGrpSpPr>
        <p:grpSpPr>
          <a:xfrm rot="5400000">
            <a:off x="-166467" y="4519783"/>
            <a:ext cx="152400" cy="122115"/>
            <a:chOff x="7983415" y="6582508"/>
            <a:chExt cx="152400" cy="486507"/>
          </a:xfrm>
        </p:grpSpPr>
        <p:cxnSp>
          <p:nvCxnSpPr>
            <p:cNvPr id="268" name="Straight Connector 26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p:nvGrpSpPr>
        <p:grpSpPr>
          <a:xfrm rot="5400000">
            <a:off x="-166467" y="4046141"/>
            <a:ext cx="152400" cy="122115"/>
            <a:chOff x="7983415" y="6582508"/>
            <a:chExt cx="152400" cy="486507"/>
          </a:xfrm>
        </p:grpSpPr>
        <p:cxnSp>
          <p:nvCxnSpPr>
            <p:cNvPr id="266" name="Straight Connector 26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rot="5400000">
            <a:off x="-166467" y="3572499"/>
            <a:ext cx="152400" cy="122115"/>
            <a:chOff x="7983415" y="6582508"/>
            <a:chExt cx="152400" cy="486507"/>
          </a:xfrm>
        </p:grpSpPr>
        <p:cxnSp>
          <p:nvCxnSpPr>
            <p:cNvPr id="264" name="Straight Connector 26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rot="5400000">
            <a:off x="-166467" y="3098857"/>
            <a:ext cx="152400" cy="122115"/>
            <a:chOff x="7983415" y="6582508"/>
            <a:chExt cx="152400" cy="486507"/>
          </a:xfrm>
        </p:grpSpPr>
        <p:cxnSp>
          <p:nvCxnSpPr>
            <p:cNvPr id="262" name="Straight Connector 26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p:nvGrpSpPr>
        <p:grpSpPr>
          <a:xfrm rot="5400000">
            <a:off x="-166467" y="2625215"/>
            <a:ext cx="152400" cy="122115"/>
            <a:chOff x="7983415" y="6582508"/>
            <a:chExt cx="152400" cy="486507"/>
          </a:xfrm>
        </p:grpSpPr>
        <p:cxnSp>
          <p:nvCxnSpPr>
            <p:cNvPr id="260" name="Straight Connector 25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p:nvGrpSpPr>
        <p:grpSpPr>
          <a:xfrm rot="5400000">
            <a:off x="-166467" y="2151573"/>
            <a:ext cx="152400" cy="122115"/>
            <a:chOff x="7983415" y="6582508"/>
            <a:chExt cx="152400" cy="486507"/>
          </a:xfrm>
        </p:grpSpPr>
        <p:cxnSp>
          <p:nvCxnSpPr>
            <p:cNvPr id="258" name="Straight Connector 25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rot="5400000">
            <a:off x="-166467" y="1677931"/>
            <a:ext cx="152400" cy="122115"/>
            <a:chOff x="7983415" y="6582508"/>
            <a:chExt cx="152400" cy="486507"/>
          </a:xfrm>
        </p:grpSpPr>
        <p:cxnSp>
          <p:nvCxnSpPr>
            <p:cNvPr id="256" name="Straight Connector 25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rot="5400000">
            <a:off x="-166467" y="997340"/>
            <a:ext cx="152400" cy="122115"/>
            <a:chOff x="7983415" y="6582508"/>
            <a:chExt cx="152400" cy="486507"/>
          </a:xfrm>
        </p:grpSpPr>
        <p:cxnSp>
          <p:nvCxnSpPr>
            <p:cNvPr id="254" name="Straight Connector 25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3" name="Straight Connector 252"/>
          <p:cNvCxnSpPr/>
          <p:nvPr/>
        </p:nvCxnSpPr>
        <p:spPr>
          <a:xfrm rot="5400000">
            <a:off x="-9026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9227541"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7" name="Group 206"/>
          <p:cNvGrpSpPr/>
          <p:nvPr/>
        </p:nvGrpSpPr>
        <p:grpSpPr>
          <a:xfrm rot="5400000">
            <a:off x="9151341" y="5940709"/>
            <a:ext cx="152400" cy="122115"/>
            <a:chOff x="7983415" y="6582508"/>
            <a:chExt cx="152400" cy="486507"/>
          </a:xfrm>
        </p:grpSpPr>
        <p:cxnSp>
          <p:nvCxnSpPr>
            <p:cNvPr id="239" name="Straight Connector 23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rot="5400000">
            <a:off x="9151341" y="5467067"/>
            <a:ext cx="152400" cy="122115"/>
            <a:chOff x="7983415" y="6582508"/>
            <a:chExt cx="152400" cy="486507"/>
          </a:xfrm>
        </p:grpSpPr>
        <p:cxnSp>
          <p:nvCxnSpPr>
            <p:cNvPr id="237" name="Straight Connector 23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rot="5400000">
            <a:off x="9151341" y="4993425"/>
            <a:ext cx="152400" cy="122115"/>
            <a:chOff x="7983415" y="6582508"/>
            <a:chExt cx="152400" cy="486507"/>
          </a:xfrm>
        </p:grpSpPr>
        <p:cxnSp>
          <p:nvCxnSpPr>
            <p:cNvPr id="235" name="Straight Connector 23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rot="5400000">
            <a:off x="9151341" y="4519783"/>
            <a:ext cx="152400" cy="122115"/>
            <a:chOff x="7983415" y="6582508"/>
            <a:chExt cx="152400" cy="486507"/>
          </a:xfrm>
        </p:grpSpPr>
        <p:cxnSp>
          <p:nvCxnSpPr>
            <p:cNvPr id="233" name="Straight Connector 23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p:nvGrpSpPr>
        <p:grpSpPr>
          <a:xfrm rot="5400000">
            <a:off x="9151341" y="4046141"/>
            <a:ext cx="152400" cy="122115"/>
            <a:chOff x="7983415" y="6582508"/>
            <a:chExt cx="152400" cy="486507"/>
          </a:xfrm>
        </p:grpSpPr>
        <p:cxnSp>
          <p:nvCxnSpPr>
            <p:cNvPr id="231" name="Straight Connector 23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rot="5400000">
            <a:off x="9151341" y="3572499"/>
            <a:ext cx="152400" cy="122115"/>
            <a:chOff x="7983415" y="6582508"/>
            <a:chExt cx="152400" cy="486507"/>
          </a:xfrm>
        </p:grpSpPr>
        <p:cxnSp>
          <p:nvCxnSpPr>
            <p:cNvPr id="229" name="Straight Connector 22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rot="5400000">
            <a:off x="9151341" y="3098857"/>
            <a:ext cx="152400" cy="122115"/>
            <a:chOff x="7983415" y="6582508"/>
            <a:chExt cx="152400" cy="486507"/>
          </a:xfrm>
        </p:grpSpPr>
        <p:cxnSp>
          <p:nvCxnSpPr>
            <p:cNvPr id="227" name="Straight Connector 22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rot="5400000">
            <a:off x="9151341" y="2625215"/>
            <a:ext cx="152400" cy="122115"/>
            <a:chOff x="7983415" y="6582508"/>
            <a:chExt cx="152400" cy="486507"/>
          </a:xfrm>
        </p:grpSpPr>
        <p:cxnSp>
          <p:nvCxnSpPr>
            <p:cNvPr id="225" name="Straight Connector 22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rot="5400000">
            <a:off x="9151341" y="2151573"/>
            <a:ext cx="152400" cy="122115"/>
            <a:chOff x="7983415" y="6582508"/>
            <a:chExt cx="152400" cy="486507"/>
          </a:xfrm>
        </p:grpSpPr>
        <p:cxnSp>
          <p:nvCxnSpPr>
            <p:cNvPr id="223" name="Straight Connector 22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rot="5400000">
            <a:off x="9151341" y="1677931"/>
            <a:ext cx="152400" cy="122115"/>
            <a:chOff x="7983415" y="6582508"/>
            <a:chExt cx="152400" cy="486507"/>
          </a:xfrm>
        </p:grpSpPr>
        <p:cxnSp>
          <p:nvCxnSpPr>
            <p:cNvPr id="221" name="Straight Connector 22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rot="5400000">
            <a:off x="9151341" y="997340"/>
            <a:ext cx="152400" cy="122115"/>
            <a:chOff x="7983415" y="6582508"/>
            <a:chExt cx="152400" cy="486507"/>
          </a:xfrm>
        </p:grpSpPr>
        <p:cxnSp>
          <p:nvCxnSpPr>
            <p:cNvPr id="219" name="Straight Connector 21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p:nvCxnSpPr>
        <p:spPr>
          <a:xfrm rot="5400000">
            <a:off x="9227541"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457731"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8684419"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7986158" y="-141165"/>
            <a:ext cx="152400" cy="122115"/>
            <a:chOff x="7983415" y="6582508"/>
            <a:chExt cx="152400" cy="486507"/>
          </a:xfrm>
        </p:grpSpPr>
        <p:cxnSp>
          <p:nvCxnSpPr>
            <p:cNvPr id="204" name="Straight Connector 20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p:nvGrpSpPr>
        <p:grpSpPr>
          <a:xfrm>
            <a:off x="7287901" y="-141165"/>
            <a:ext cx="152400" cy="122115"/>
            <a:chOff x="7983415" y="6582508"/>
            <a:chExt cx="152400" cy="486507"/>
          </a:xfrm>
        </p:grpSpPr>
        <p:cxnSp>
          <p:nvCxnSpPr>
            <p:cNvPr id="202" name="Straight Connector 20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6589644" y="-141165"/>
            <a:ext cx="152400" cy="122115"/>
            <a:chOff x="7983415" y="6582508"/>
            <a:chExt cx="152400" cy="486507"/>
          </a:xfrm>
        </p:grpSpPr>
        <p:cxnSp>
          <p:nvCxnSpPr>
            <p:cNvPr id="200" name="Straight Connector 19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5891387" y="-141165"/>
            <a:ext cx="152400" cy="122115"/>
            <a:chOff x="7983415" y="6582508"/>
            <a:chExt cx="152400" cy="486507"/>
          </a:xfrm>
        </p:grpSpPr>
        <p:cxnSp>
          <p:nvCxnSpPr>
            <p:cNvPr id="198" name="Straight Connector 19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5193130" y="-141165"/>
            <a:ext cx="152400" cy="122115"/>
            <a:chOff x="7983415" y="6582508"/>
            <a:chExt cx="152400" cy="486507"/>
          </a:xfrm>
        </p:grpSpPr>
        <p:cxnSp>
          <p:nvCxnSpPr>
            <p:cNvPr id="196" name="Straight Connector 19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4494873" y="-141165"/>
            <a:ext cx="152400" cy="122115"/>
            <a:chOff x="7983415" y="6582508"/>
            <a:chExt cx="152400" cy="486507"/>
          </a:xfrm>
        </p:grpSpPr>
        <p:cxnSp>
          <p:nvCxnSpPr>
            <p:cNvPr id="194" name="Straight Connector 19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3796616" y="-141165"/>
            <a:ext cx="152400" cy="122115"/>
            <a:chOff x="7983415" y="6582508"/>
            <a:chExt cx="152400" cy="486507"/>
          </a:xfrm>
        </p:grpSpPr>
        <p:cxnSp>
          <p:nvCxnSpPr>
            <p:cNvPr id="192" name="Straight Connector 19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3098359" y="-141165"/>
            <a:ext cx="152400" cy="122115"/>
            <a:chOff x="7983415" y="6582508"/>
            <a:chExt cx="152400" cy="486507"/>
          </a:xfrm>
        </p:grpSpPr>
        <p:cxnSp>
          <p:nvCxnSpPr>
            <p:cNvPr id="190" name="Straight Connector 18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2400102" y="-141165"/>
            <a:ext cx="152400" cy="122115"/>
            <a:chOff x="7983415" y="6582508"/>
            <a:chExt cx="152400" cy="486507"/>
          </a:xfrm>
        </p:grpSpPr>
        <p:cxnSp>
          <p:nvCxnSpPr>
            <p:cNvPr id="188" name="Straight Connector 18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a:off x="1701845" y="-141165"/>
            <a:ext cx="152400" cy="122115"/>
            <a:chOff x="7983415" y="6582508"/>
            <a:chExt cx="152400" cy="486507"/>
          </a:xfrm>
        </p:grpSpPr>
        <p:cxnSp>
          <p:nvCxnSpPr>
            <p:cNvPr id="186" name="Straight Connector 18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1003588" y="-141165"/>
            <a:ext cx="152400" cy="122115"/>
            <a:chOff x="7983415" y="6582508"/>
            <a:chExt cx="152400" cy="486507"/>
          </a:xfrm>
        </p:grpSpPr>
        <p:cxnSp>
          <p:nvCxnSpPr>
            <p:cNvPr id="184" name="Straight Connector 18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148" name="Freeform 7"/>
          <p:cNvSpPr>
            <a:spLocks noChangeAspect="1" noEditPoints="1"/>
          </p:cNvSpPr>
          <p:nvPr/>
        </p:nvSpPr>
        <p:spPr bwMode="white">
          <a:xfrm>
            <a:off x="0" y="1"/>
            <a:ext cx="9144000" cy="6857665"/>
          </a:xfrm>
          <a:custGeom>
            <a:avLst/>
            <a:gdLst>
              <a:gd name="T0" fmla="*/ 0 w 6803"/>
              <a:gd name="T1" fmla="*/ 0 h 5102"/>
              <a:gd name="T2" fmla="*/ 0 w 6803"/>
              <a:gd name="T3" fmla="*/ 5102 h 5102"/>
              <a:gd name="T4" fmla="*/ 6803 w 6803"/>
              <a:gd name="T5" fmla="*/ 5102 h 5102"/>
              <a:gd name="T6" fmla="*/ 6803 w 6803"/>
              <a:gd name="T7" fmla="*/ 0 h 5102"/>
              <a:gd name="T8" fmla="*/ 0 w 6803"/>
              <a:gd name="T9" fmla="*/ 0 h 5102"/>
              <a:gd name="T10" fmla="*/ 6751 w 6803"/>
              <a:gd name="T11" fmla="*/ 5048 h 5102"/>
              <a:gd name="T12" fmla="*/ 52 w 6803"/>
              <a:gd name="T13" fmla="*/ 5048 h 5102"/>
              <a:gd name="T14" fmla="*/ 52 w 6803"/>
              <a:gd name="T15" fmla="*/ 54 h 5102"/>
              <a:gd name="T16" fmla="*/ 6751 w 6803"/>
              <a:gd name="T17" fmla="*/ 54 h 5102"/>
              <a:gd name="T18" fmla="*/ 6751 w 6803"/>
              <a:gd name="T19" fmla="*/ 5048 h 5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03" h="5102">
                <a:moveTo>
                  <a:pt x="0" y="0"/>
                </a:moveTo>
                <a:lnTo>
                  <a:pt x="0" y="5102"/>
                </a:lnTo>
                <a:lnTo>
                  <a:pt x="6803" y="5102"/>
                </a:lnTo>
                <a:lnTo>
                  <a:pt x="6803" y="0"/>
                </a:lnTo>
                <a:lnTo>
                  <a:pt x="0" y="0"/>
                </a:lnTo>
                <a:close/>
                <a:moveTo>
                  <a:pt x="6751" y="5048"/>
                </a:moveTo>
                <a:lnTo>
                  <a:pt x="52" y="5048"/>
                </a:lnTo>
                <a:lnTo>
                  <a:pt x="52" y="54"/>
                </a:lnTo>
                <a:lnTo>
                  <a:pt x="6751" y="54"/>
                </a:lnTo>
                <a:lnTo>
                  <a:pt x="6751" y="5048"/>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50" name="TextBox 149"/>
          <p:cNvSpPr txBox="1"/>
          <p:nvPr/>
        </p:nvSpPr>
        <p:spPr>
          <a:xfrm>
            <a:off x="8138559" y="6567050"/>
            <a:ext cx="545862" cy="123111"/>
          </a:xfrm>
          <a:prstGeom prst="rect">
            <a:avLst/>
          </a:prstGeom>
          <a:noFill/>
        </p:spPr>
        <p:txBody>
          <a:bodyPr wrap="square" lIns="0" tIns="0" rIns="0" bIns="0" rtlCol="0">
            <a:noAutofit/>
          </a:bodyPr>
          <a:lstStyle/>
          <a:p>
            <a:pPr algn="r"/>
            <a:fld id="{567A4CEE-210B-4A43-8E57-98E37E0AC15F}" type="slidenum">
              <a:rPr lang="en-US" sz="800" spc="0" baseline="0" smtClean="0">
                <a:solidFill>
                  <a:schemeClr val="tx1">
                    <a:lumMod val="50000"/>
                    <a:lumOff val="50000"/>
                  </a:schemeClr>
                </a:solidFill>
                <a:latin typeface="+mj-lt"/>
              </a:rPr>
              <a:pPr algn="r"/>
              <a:t>‹#›</a:t>
            </a:fld>
            <a:endParaRPr lang="en-US" sz="800" spc="0" baseline="0" dirty="0">
              <a:solidFill>
                <a:schemeClr val="tx1">
                  <a:lumMod val="50000"/>
                  <a:lumOff val="50000"/>
                </a:schemeClr>
              </a:solidFill>
              <a:latin typeface="+mj-lt"/>
            </a:endParaRPr>
          </a:p>
        </p:txBody>
      </p:sp>
      <p:sp>
        <p:nvSpPr>
          <p:cNvPr id="154" name="Rectangle 153"/>
          <p:cNvSpPr/>
          <p:nvPr/>
        </p:nvSpPr>
        <p:spPr>
          <a:xfrm>
            <a:off x="7038578" y="6567049"/>
            <a:ext cx="1099980" cy="123111"/>
          </a:xfrm>
          <a:prstGeom prst="rect">
            <a:avLst/>
          </a:prstGeom>
          <a:noFill/>
        </p:spPr>
        <p:txBody>
          <a:bodyPr wrap="square" lIns="0" tIns="0" rIns="0" bIns="0" rtlCol="0">
            <a:noAutofit/>
          </a:bodyPr>
          <a:lstStyle/>
          <a:p>
            <a:pPr marL="0" lvl="0" indent="0" algn="r"/>
            <a:r>
              <a:rPr lang="en-US" sz="800" spc="0" baseline="0" dirty="0">
                <a:solidFill>
                  <a:schemeClr val="tx1">
                    <a:lumMod val="50000"/>
                    <a:lumOff val="50000"/>
                  </a:schemeClr>
                </a:solidFill>
                <a:latin typeface="+mj-lt"/>
              </a:rPr>
              <a:t>© Duarte, Inc. 2014</a:t>
            </a:r>
          </a:p>
        </p:txBody>
      </p:sp>
      <p:cxnSp>
        <p:nvCxnSpPr>
          <p:cNvPr id="153" name="Straight Connector 152"/>
          <p:cNvCxnSpPr/>
          <p:nvPr/>
        </p:nvCxnSpPr>
        <p:spPr>
          <a:xfrm flipH="1">
            <a:off x="457732" y="4030998"/>
            <a:ext cx="82266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472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Cover Pag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2854295" y="154896"/>
            <a:ext cx="3426865" cy="3255751"/>
          </a:xfrm>
        </p:spPr>
        <p:txBody>
          <a:bodyPr anchor="b">
            <a:noAutofit/>
          </a:bodyPr>
          <a:lstStyle>
            <a:lvl1pPr algn="ctr">
              <a:lnSpc>
                <a:spcPct val="90000"/>
              </a:lnSpc>
              <a:spcAft>
                <a:spcPts val="600"/>
              </a:spcAft>
              <a:defRPr sz="5600" cap="none" spc="-150" baseline="0">
                <a:solidFill>
                  <a:schemeClr val="bg1"/>
                </a:solidFill>
                <a:latin typeface="+mj-lt"/>
              </a:defRPr>
            </a:lvl1pPr>
          </a:lstStyle>
          <a:p>
            <a:r>
              <a:rPr lang="en-US" dirty="0"/>
              <a:t>Click to edit title style</a:t>
            </a:r>
          </a:p>
        </p:txBody>
      </p:sp>
      <p:cxnSp>
        <p:nvCxnSpPr>
          <p:cNvPr id="276" name="Straight Connector 275"/>
          <p:cNvCxnSpPr/>
          <p:nvPr/>
        </p:nvCxnSpPr>
        <p:spPr>
          <a:xfrm>
            <a:off x="457731"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8684419"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8" name="Group 277"/>
          <p:cNvGrpSpPr/>
          <p:nvPr/>
        </p:nvGrpSpPr>
        <p:grpSpPr>
          <a:xfrm>
            <a:off x="7986158" y="6873247"/>
            <a:ext cx="152400" cy="122115"/>
            <a:chOff x="7983415" y="6582508"/>
            <a:chExt cx="152400" cy="486507"/>
          </a:xfrm>
        </p:grpSpPr>
        <p:cxnSp>
          <p:nvCxnSpPr>
            <p:cNvPr id="309" name="Straight Connector 30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p:nvGrpSpPr>
        <p:grpSpPr>
          <a:xfrm>
            <a:off x="7287901" y="6873247"/>
            <a:ext cx="152400" cy="122115"/>
            <a:chOff x="7983415" y="6582508"/>
            <a:chExt cx="152400" cy="486507"/>
          </a:xfrm>
        </p:grpSpPr>
        <p:cxnSp>
          <p:nvCxnSpPr>
            <p:cNvPr id="307" name="Straight Connector 30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p:nvGrpSpPr>
        <p:grpSpPr>
          <a:xfrm>
            <a:off x="6589644" y="6873247"/>
            <a:ext cx="152400" cy="122115"/>
            <a:chOff x="7983415" y="6582508"/>
            <a:chExt cx="152400" cy="486507"/>
          </a:xfrm>
        </p:grpSpPr>
        <p:cxnSp>
          <p:nvCxnSpPr>
            <p:cNvPr id="305" name="Straight Connector 30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p:nvGrpSpPr>
        <p:grpSpPr>
          <a:xfrm>
            <a:off x="5891387" y="6873247"/>
            <a:ext cx="152400" cy="122115"/>
            <a:chOff x="7983415" y="6582508"/>
            <a:chExt cx="152400" cy="486507"/>
          </a:xfrm>
        </p:grpSpPr>
        <p:cxnSp>
          <p:nvCxnSpPr>
            <p:cNvPr id="303" name="Straight Connector 30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p:nvGrpSpPr>
        <p:grpSpPr>
          <a:xfrm>
            <a:off x="5193130" y="6873247"/>
            <a:ext cx="152400" cy="122115"/>
            <a:chOff x="7983415" y="6582508"/>
            <a:chExt cx="152400" cy="486507"/>
          </a:xfrm>
        </p:grpSpPr>
        <p:cxnSp>
          <p:nvCxnSpPr>
            <p:cNvPr id="301" name="Straight Connector 30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4494873" y="6873247"/>
            <a:ext cx="152400" cy="122115"/>
            <a:chOff x="7983415" y="6582508"/>
            <a:chExt cx="152400" cy="486507"/>
          </a:xfrm>
        </p:grpSpPr>
        <p:cxnSp>
          <p:nvCxnSpPr>
            <p:cNvPr id="299" name="Straight Connector 29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p:nvGrpSpPr>
        <p:grpSpPr>
          <a:xfrm>
            <a:off x="3796616" y="6873247"/>
            <a:ext cx="152400" cy="122115"/>
            <a:chOff x="7983415" y="6582508"/>
            <a:chExt cx="152400" cy="486507"/>
          </a:xfrm>
        </p:grpSpPr>
        <p:cxnSp>
          <p:nvCxnSpPr>
            <p:cNvPr id="297" name="Straight Connector 2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p:nvGrpSpPr>
        <p:grpSpPr>
          <a:xfrm>
            <a:off x="3098359" y="6873247"/>
            <a:ext cx="152400" cy="122115"/>
            <a:chOff x="7983415" y="6582508"/>
            <a:chExt cx="152400" cy="486507"/>
          </a:xfrm>
        </p:grpSpPr>
        <p:cxnSp>
          <p:nvCxnSpPr>
            <p:cNvPr id="295" name="Straight Connector 2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p:nvGrpSpPr>
        <p:grpSpPr>
          <a:xfrm>
            <a:off x="2400102" y="6873247"/>
            <a:ext cx="152400" cy="122115"/>
            <a:chOff x="7983415" y="6582508"/>
            <a:chExt cx="152400" cy="486507"/>
          </a:xfrm>
        </p:grpSpPr>
        <p:cxnSp>
          <p:nvCxnSpPr>
            <p:cNvPr id="293" name="Straight Connector 2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1701845" y="6873247"/>
            <a:ext cx="152400" cy="122115"/>
            <a:chOff x="7983415" y="6582508"/>
            <a:chExt cx="152400" cy="486507"/>
          </a:xfrm>
        </p:grpSpPr>
        <p:cxnSp>
          <p:nvCxnSpPr>
            <p:cNvPr id="291" name="Straight Connector 2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p:nvGrpSpPr>
        <p:grpSpPr>
          <a:xfrm>
            <a:off x="1003588" y="6873247"/>
            <a:ext cx="152400" cy="122115"/>
            <a:chOff x="7983415" y="6582508"/>
            <a:chExt cx="152400" cy="486507"/>
          </a:xfrm>
        </p:grpSpPr>
        <p:cxnSp>
          <p:nvCxnSpPr>
            <p:cNvPr id="289" name="Straight Connector 28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p:nvCxnSpPr>
        <p:spPr>
          <a:xfrm rot="5400000">
            <a:off x="-9026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2" name="Group 241"/>
          <p:cNvGrpSpPr/>
          <p:nvPr/>
        </p:nvGrpSpPr>
        <p:grpSpPr>
          <a:xfrm rot="5400000">
            <a:off x="-166467" y="5940709"/>
            <a:ext cx="152400" cy="122115"/>
            <a:chOff x="7983415" y="6582508"/>
            <a:chExt cx="152400" cy="486507"/>
          </a:xfrm>
        </p:grpSpPr>
        <p:cxnSp>
          <p:nvCxnSpPr>
            <p:cNvPr id="274" name="Straight Connector 27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rot="5400000">
            <a:off x="-166467" y="5467067"/>
            <a:ext cx="152400" cy="122115"/>
            <a:chOff x="7983415" y="6582508"/>
            <a:chExt cx="152400" cy="486507"/>
          </a:xfrm>
        </p:grpSpPr>
        <p:cxnSp>
          <p:nvCxnSpPr>
            <p:cNvPr id="272" name="Straight Connector 27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p:nvGrpSpPr>
        <p:grpSpPr>
          <a:xfrm rot="5400000">
            <a:off x="-166467" y="4993425"/>
            <a:ext cx="152400" cy="122115"/>
            <a:chOff x="7983415" y="6582508"/>
            <a:chExt cx="152400" cy="486507"/>
          </a:xfrm>
        </p:grpSpPr>
        <p:cxnSp>
          <p:nvCxnSpPr>
            <p:cNvPr id="270" name="Straight Connector 26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p:nvGrpSpPr>
        <p:grpSpPr>
          <a:xfrm rot="5400000">
            <a:off x="-166467" y="4519783"/>
            <a:ext cx="152400" cy="122115"/>
            <a:chOff x="7983415" y="6582508"/>
            <a:chExt cx="152400" cy="486507"/>
          </a:xfrm>
        </p:grpSpPr>
        <p:cxnSp>
          <p:nvCxnSpPr>
            <p:cNvPr id="268" name="Straight Connector 26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p:nvGrpSpPr>
        <p:grpSpPr>
          <a:xfrm rot="5400000">
            <a:off x="-166467" y="4046141"/>
            <a:ext cx="152400" cy="122115"/>
            <a:chOff x="7983415" y="6582508"/>
            <a:chExt cx="152400" cy="486507"/>
          </a:xfrm>
        </p:grpSpPr>
        <p:cxnSp>
          <p:nvCxnSpPr>
            <p:cNvPr id="266" name="Straight Connector 26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rot="5400000">
            <a:off x="-166467" y="3572499"/>
            <a:ext cx="152400" cy="122115"/>
            <a:chOff x="7983415" y="6582508"/>
            <a:chExt cx="152400" cy="486507"/>
          </a:xfrm>
        </p:grpSpPr>
        <p:cxnSp>
          <p:nvCxnSpPr>
            <p:cNvPr id="264" name="Straight Connector 26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rot="5400000">
            <a:off x="-166467" y="3098857"/>
            <a:ext cx="152400" cy="122115"/>
            <a:chOff x="7983415" y="6582508"/>
            <a:chExt cx="152400" cy="486507"/>
          </a:xfrm>
        </p:grpSpPr>
        <p:cxnSp>
          <p:nvCxnSpPr>
            <p:cNvPr id="262" name="Straight Connector 26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p:nvGrpSpPr>
        <p:grpSpPr>
          <a:xfrm rot="5400000">
            <a:off x="-166467" y="2625215"/>
            <a:ext cx="152400" cy="122115"/>
            <a:chOff x="7983415" y="6582508"/>
            <a:chExt cx="152400" cy="486507"/>
          </a:xfrm>
        </p:grpSpPr>
        <p:cxnSp>
          <p:nvCxnSpPr>
            <p:cNvPr id="260" name="Straight Connector 25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p:nvGrpSpPr>
        <p:grpSpPr>
          <a:xfrm rot="5400000">
            <a:off x="-166467" y="2151573"/>
            <a:ext cx="152400" cy="122115"/>
            <a:chOff x="7983415" y="6582508"/>
            <a:chExt cx="152400" cy="486507"/>
          </a:xfrm>
        </p:grpSpPr>
        <p:cxnSp>
          <p:nvCxnSpPr>
            <p:cNvPr id="258" name="Straight Connector 25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rot="5400000">
            <a:off x="-166467" y="1677931"/>
            <a:ext cx="152400" cy="122115"/>
            <a:chOff x="7983415" y="6582508"/>
            <a:chExt cx="152400" cy="486507"/>
          </a:xfrm>
        </p:grpSpPr>
        <p:cxnSp>
          <p:nvCxnSpPr>
            <p:cNvPr id="256" name="Straight Connector 25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rot="5400000">
            <a:off x="-166467" y="997340"/>
            <a:ext cx="152400" cy="122115"/>
            <a:chOff x="7983415" y="6582508"/>
            <a:chExt cx="152400" cy="486507"/>
          </a:xfrm>
        </p:grpSpPr>
        <p:cxnSp>
          <p:nvCxnSpPr>
            <p:cNvPr id="254" name="Straight Connector 25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3" name="Straight Connector 252"/>
          <p:cNvCxnSpPr/>
          <p:nvPr/>
        </p:nvCxnSpPr>
        <p:spPr>
          <a:xfrm rot="5400000">
            <a:off x="-9026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9227541"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7" name="Group 206"/>
          <p:cNvGrpSpPr/>
          <p:nvPr/>
        </p:nvGrpSpPr>
        <p:grpSpPr>
          <a:xfrm rot="5400000">
            <a:off x="9151341" y="5940709"/>
            <a:ext cx="152400" cy="122115"/>
            <a:chOff x="7983415" y="6582508"/>
            <a:chExt cx="152400" cy="486507"/>
          </a:xfrm>
        </p:grpSpPr>
        <p:cxnSp>
          <p:nvCxnSpPr>
            <p:cNvPr id="239" name="Straight Connector 23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rot="5400000">
            <a:off x="9151341" y="5467067"/>
            <a:ext cx="152400" cy="122115"/>
            <a:chOff x="7983415" y="6582508"/>
            <a:chExt cx="152400" cy="486507"/>
          </a:xfrm>
        </p:grpSpPr>
        <p:cxnSp>
          <p:nvCxnSpPr>
            <p:cNvPr id="237" name="Straight Connector 23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rot="5400000">
            <a:off x="9151341" y="4993425"/>
            <a:ext cx="152400" cy="122115"/>
            <a:chOff x="7983415" y="6582508"/>
            <a:chExt cx="152400" cy="486507"/>
          </a:xfrm>
        </p:grpSpPr>
        <p:cxnSp>
          <p:nvCxnSpPr>
            <p:cNvPr id="235" name="Straight Connector 23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rot="5400000">
            <a:off x="9151341" y="4519783"/>
            <a:ext cx="152400" cy="122115"/>
            <a:chOff x="7983415" y="6582508"/>
            <a:chExt cx="152400" cy="486507"/>
          </a:xfrm>
        </p:grpSpPr>
        <p:cxnSp>
          <p:nvCxnSpPr>
            <p:cNvPr id="233" name="Straight Connector 23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p:nvGrpSpPr>
        <p:grpSpPr>
          <a:xfrm rot="5400000">
            <a:off x="9151341" y="4046141"/>
            <a:ext cx="152400" cy="122115"/>
            <a:chOff x="7983415" y="6582508"/>
            <a:chExt cx="152400" cy="486507"/>
          </a:xfrm>
        </p:grpSpPr>
        <p:cxnSp>
          <p:nvCxnSpPr>
            <p:cNvPr id="231" name="Straight Connector 23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rot="5400000">
            <a:off x="9151341" y="3572499"/>
            <a:ext cx="152400" cy="122115"/>
            <a:chOff x="7983415" y="6582508"/>
            <a:chExt cx="152400" cy="486507"/>
          </a:xfrm>
        </p:grpSpPr>
        <p:cxnSp>
          <p:nvCxnSpPr>
            <p:cNvPr id="229" name="Straight Connector 22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rot="5400000">
            <a:off x="9151341" y="3098857"/>
            <a:ext cx="152400" cy="122115"/>
            <a:chOff x="7983415" y="6582508"/>
            <a:chExt cx="152400" cy="486507"/>
          </a:xfrm>
        </p:grpSpPr>
        <p:cxnSp>
          <p:nvCxnSpPr>
            <p:cNvPr id="227" name="Straight Connector 22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rot="5400000">
            <a:off x="9151341" y="2625215"/>
            <a:ext cx="152400" cy="122115"/>
            <a:chOff x="7983415" y="6582508"/>
            <a:chExt cx="152400" cy="486507"/>
          </a:xfrm>
        </p:grpSpPr>
        <p:cxnSp>
          <p:nvCxnSpPr>
            <p:cNvPr id="225" name="Straight Connector 22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rot="5400000">
            <a:off x="9151341" y="2151573"/>
            <a:ext cx="152400" cy="122115"/>
            <a:chOff x="7983415" y="6582508"/>
            <a:chExt cx="152400" cy="486507"/>
          </a:xfrm>
        </p:grpSpPr>
        <p:cxnSp>
          <p:nvCxnSpPr>
            <p:cNvPr id="223" name="Straight Connector 22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rot="5400000">
            <a:off x="9151341" y="1677931"/>
            <a:ext cx="152400" cy="122115"/>
            <a:chOff x="7983415" y="6582508"/>
            <a:chExt cx="152400" cy="486507"/>
          </a:xfrm>
        </p:grpSpPr>
        <p:cxnSp>
          <p:nvCxnSpPr>
            <p:cNvPr id="221" name="Straight Connector 22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rot="5400000">
            <a:off x="9151341" y="997340"/>
            <a:ext cx="152400" cy="122115"/>
            <a:chOff x="7983415" y="6582508"/>
            <a:chExt cx="152400" cy="486507"/>
          </a:xfrm>
        </p:grpSpPr>
        <p:cxnSp>
          <p:nvCxnSpPr>
            <p:cNvPr id="219" name="Straight Connector 21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p:nvCxnSpPr>
        <p:spPr>
          <a:xfrm rot="5400000">
            <a:off x="9227541"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457731"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8684419"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7986158" y="-141165"/>
            <a:ext cx="152400" cy="122115"/>
            <a:chOff x="7983415" y="6582508"/>
            <a:chExt cx="152400" cy="486507"/>
          </a:xfrm>
        </p:grpSpPr>
        <p:cxnSp>
          <p:nvCxnSpPr>
            <p:cNvPr id="204" name="Straight Connector 20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p:nvGrpSpPr>
        <p:grpSpPr>
          <a:xfrm>
            <a:off x="7287901" y="-141165"/>
            <a:ext cx="152400" cy="122115"/>
            <a:chOff x="7983415" y="6582508"/>
            <a:chExt cx="152400" cy="486507"/>
          </a:xfrm>
        </p:grpSpPr>
        <p:cxnSp>
          <p:nvCxnSpPr>
            <p:cNvPr id="202" name="Straight Connector 20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6589644" y="-141165"/>
            <a:ext cx="152400" cy="122115"/>
            <a:chOff x="7983415" y="6582508"/>
            <a:chExt cx="152400" cy="486507"/>
          </a:xfrm>
        </p:grpSpPr>
        <p:cxnSp>
          <p:nvCxnSpPr>
            <p:cNvPr id="200" name="Straight Connector 19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5891387" y="-141165"/>
            <a:ext cx="152400" cy="122115"/>
            <a:chOff x="7983415" y="6582508"/>
            <a:chExt cx="152400" cy="486507"/>
          </a:xfrm>
        </p:grpSpPr>
        <p:cxnSp>
          <p:nvCxnSpPr>
            <p:cNvPr id="198" name="Straight Connector 19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5193130" y="-141165"/>
            <a:ext cx="152400" cy="122115"/>
            <a:chOff x="7983415" y="6582508"/>
            <a:chExt cx="152400" cy="486507"/>
          </a:xfrm>
        </p:grpSpPr>
        <p:cxnSp>
          <p:nvCxnSpPr>
            <p:cNvPr id="196" name="Straight Connector 19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4494873" y="-141165"/>
            <a:ext cx="152400" cy="122115"/>
            <a:chOff x="7983415" y="6582508"/>
            <a:chExt cx="152400" cy="486507"/>
          </a:xfrm>
        </p:grpSpPr>
        <p:cxnSp>
          <p:nvCxnSpPr>
            <p:cNvPr id="194" name="Straight Connector 19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3796616" y="-141165"/>
            <a:ext cx="152400" cy="122115"/>
            <a:chOff x="7983415" y="6582508"/>
            <a:chExt cx="152400" cy="486507"/>
          </a:xfrm>
        </p:grpSpPr>
        <p:cxnSp>
          <p:nvCxnSpPr>
            <p:cNvPr id="192" name="Straight Connector 19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3098359" y="-141165"/>
            <a:ext cx="152400" cy="122115"/>
            <a:chOff x="7983415" y="6582508"/>
            <a:chExt cx="152400" cy="486507"/>
          </a:xfrm>
        </p:grpSpPr>
        <p:cxnSp>
          <p:nvCxnSpPr>
            <p:cNvPr id="190" name="Straight Connector 18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2400102" y="-141165"/>
            <a:ext cx="152400" cy="122115"/>
            <a:chOff x="7983415" y="6582508"/>
            <a:chExt cx="152400" cy="486507"/>
          </a:xfrm>
        </p:grpSpPr>
        <p:cxnSp>
          <p:nvCxnSpPr>
            <p:cNvPr id="188" name="Straight Connector 18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a:off x="1701845" y="-141165"/>
            <a:ext cx="152400" cy="122115"/>
            <a:chOff x="7983415" y="6582508"/>
            <a:chExt cx="152400" cy="486507"/>
          </a:xfrm>
        </p:grpSpPr>
        <p:cxnSp>
          <p:nvCxnSpPr>
            <p:cNvPr id="186" name="Straight Connector 18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1003588" y="-141165"/>
            <a:ext cx="152400" cy="122115"/>
            <a:chOff x="7983415" y="6582508"/>
            <a:chExt cx="152400" cy="486507"/>
          </a:xfrm>
        </p:grpSpPr>
        <p:cxnSp>
          <p:nvCxnSpPr>
            <p:cNvPr id="184" name="Straight Connector 18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148" name="Freeform 7"/>
          <p:cNvSpPr>
            <a:spLocks noChangeAspect="1" noEditPoints="1"/>
          </p:cNvSpPr>
          <p:nvPr/>
        </p:nvSpPr>
        <p:spPr bwMode="white">
          <a:xfrm>
            <a:off x="0" y="1"/>
            <a:ext cx="9144000" cy="6857665"/>
          </a:xfrm>
          <a:custGeom>
            <a:avLst/>
            <a:gdLst>
              <a:gd name="T0" fmla="*/ 0 w 6803"/>
              <a:gd name="T1" fmla="*/ 0 h 5102"/>
              <a:gd name="T2" fmla="*/ 0 w 6803"/>
              <a:gd name="T3" fmla="*/ 5102 h 5102"/>
              <a:gd name="T4" fmla="*/ 6803 w 6803"/>
              <a:gd name="T5" fmla="*/ 5102 h 5102"/>
              <a:gd name="T6" fmla="*/ 6803 w 6803"/>
              <a:gd name="T7" fmla="*/ 0 h 5102"/>
              <a:gd name="T8" fmla="*/ 0 w 6803"/>
              <a:gd name="T9" fmla="*/ 0 h 5102"/>
              <a:gd name="T10" fmla="*/ 6751 w 6803"/>
              <a:gd name="T11" fmla="*/ 5048 h 5102"/>
              <a:gd name="T12" fmla="*/ 52 w 6803"/>
              <a:gd name="T13" fmla="*/ 5048 h 5102"/>
              <a:gd name="T14" fmla="*/ 52 w 6803"/>
              <a:gd name="T15" fmla="*/ 54 h 5102"/>
              <a:gd name="T16" fmla="*/ 6751 w 6803"/>
              <a:gd name="T17" fmla="*/ 54 h 5102"/>
              <a:gd name="T18" fmla="*/ 6751 w 6803"/>
              <a:gd name="T19" fmla="*/ 5048 h 5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03" h="5102">
                <a:moveTo>
                  <a:pt x="0" y="0"/>
                </a:moveTo>
                <a:lnTo>
                  <a:pt x="0" y="5102"/>
                </a:lnTo>
                <a:lnTo>
                  <a:pt x="6803" y="5102"/>
                </a:lnTo>
                <a:lnTo>
                  <a:pt x="6803" y="0"/>
                </a:lnTo>
                <a:lnTo>
                  <a:pt x="0" y="0"/>
                </a:lnTo>
                <a:close/>
                <a:moveTo>
                  <a:pt x="6751" y="5048"/>
                </a:moveTo>
                <a:lnTo>
                  <a:pt x="52" y="5048"/>
                </a:lnTo>
                <a:lnTo>
                  <a:pt x="52" y="54"/>
                </a:lnTo>
                <a:lnTo>
                  <a:pt x="6751" y="54"/>
                </a:lnTo>
                <a:lnTo>
                  <a:pt x="6751" y="5048"/>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47" name="Text Placeholder 6"/>
          <p:cNvSpPr>
            <a:spLocks noGrp="1"/>
          </p:cNvSpPr>
          <p:nvPr>
            <p:ph type="body" sz="quarter" idx="14"/>
          </p:nvPr>
        </p:nvSpPr>
        <p:spPr bwMode="gray">
          <a:xfrm>
            <a:off x="2926934" y="3506076"/>
            <a:ext cx="3281586" cy="2527969"/>
          </a:xfrm>
        </p:spPr>
        <p:txBody>
          <a:bodyPr>
            <a:noAutofit/>
          </a:bodyPr>
          <a:lstStyle>
            <a:lvl1pPr marL="0" indent="0" algn="ctr">
              <a:lnSpc>
                <a:spcPct val="95000"/>
              </a:lnSpc>
              <a:spcAft>
                <a:spcPts val="1000"/>
              </a:spcAft>
              <a:buClr>
                <a:schemeClr val="bg1"/>
              </a:buClr>
              <a:buFont typeface="Arial" panose="020B0604020202020204" pitchFamily="34" charset="0"/>
              <a:buChar char="​"/>
              <a:defRPr sz="2200" i="1">
                <a:solidFill>
                  <a:schemeClr val="bg1"/>
                </a:solidFill>
                <a:latin typeface="+mn-lt"/>
              </a:defRPr>
            </a:lvl1pPr>
            <a:lvl2pPr marL="0" indent="0" algn="ctr">
              <a:lnSpc>
                <a:spcPct val="100000"/>
              </a:lnSpc>
              <a:spcAft>
                <a:spcPts val="1000"/>
              </a:spcAft>
              <a:buClr>
                <a:schemeClr val="bg1"/>
              </a:buClr>
              <a:buFont typeface="Arial" panose="020B0604020202020204" pitchFamily="34" charset="0"/>
              <a:buChar char="​"/>
              <a:defRPr sz="1600" i="1">
                <a:solidFill>
                  <a:schemeClr val="bg1"/>
                </a:solidFill>
                <a:latin typeface="+mn-lt"/>
              </a:defRPr>
            </a:lvl2pPr>
            <a:lvl3pPr marL="0" indent="0" algn="ctr">
              <a:lnSpc>
                <a:spcPct val="100000"/>
              </a:lnSpc>
              <a:spcAft>
                <a:spcPts val="1000"/>
              </a:spcAft>
              <a:buClr>
                <a:schemeClr val="bg1"/>
              </a:buClr>
              <a:buFont typeface="Arial" panose="020B0604020202020204" pitchFamily="34" charset="0"/>
              <a:buChar char="​"/>
              <a:defRPr sz="1600" i="1">
                <a:solidFill>
                  <a:schemeClr val="bg1"/>
                </a:solidFill>
                <a:latin typeface="+mn-lt"/>
              </a:defRPr>
            </a:lvl3pPr>
            <a:lvl4pPr marL="0" indent="0" algn="ctr">
              <a:lnSpc>
                <a:spcPct val="100000"/>
              </a:lnSpc>
              <a:spcAft>
                <a:spcPts val="1000"/>
              </a:spcAft>
              <a:buClr>
                <a:schemeClr val="bg1"/>
              </a:buClr>
              <a:buFont typeface="Arial" panose="020B0604020202020204" pitchFamily="34" charset="0"/>
              <a:buChar char="​"/>
              <a:defRPr sz="1600" i="1">
                <a:solidFill>
                  <a:schemeClr val="bg1"/>
                </a:solidFill>
                <a:latin typeface="+mn-lt"/>
              </a:defRPr>
            </a:lvl4pPr>
            <a:lvl5pPr marL="0" indent="0" algn="ctr">
              <a:lnSpc>
                <a:spcPct val="100000"/>
              </a:lnSpc>
              <a:spcAft>
                <a:spcPts val="1000"/>
              </a:spcAft>
              <a:buClr>
                <a:schemeClr val="bg1"/>
              </a:buClr>
              <a:buFont typeface="Arial" panose="020B0604020202020204" pitchFamily="34" charset="0"/>
              <a:buChar char="​"/>
              <a:defRPr sz="1600" i="1">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5"/>
          </p:nvPr>
        </p:nvSpPr>
        <p:spPr bwMode="gray">
          <a:xfrm>
            <a:off x="3396946" y="6229350"/>
            <a:ext cx="2341562" cy="460375"/>
          </a:xfrm>
        </p:spPr>
        <p:txBody>
          <a:bodyPr/>
          <a:lstStyle>
            <a:lvl3pPr algn="ctr">
              <a:defRPr sz="1600">
                <a:solidFill>
                  <a:schemeClr val="tx1">
                    <a:lumMod val="75000"/>
                    <a:lumOff val="25000"/>
                  </a:schemeClr>
                </a:solidFill>
              </a:defRPr>
            </a:lvl3pPr>
          </a:lstStyle>
          <a:p>
            <a:pPr lvl="0"/>
            <a:r>
              <a:rPr lang="en-US"/>
              <a:t>Edit Master text styles</a:t>
            </a:r>
          </a:p>
        </p:txBody>
      </p:sp>
    </p:spTree>
    <p:extLst>
      <p:ext uri="{BB962C8B-B14F-4D97-AF65-F5344CB8AC3E}">
        <p14:creationId xmlns:p14="http://schemas.microsoft.com/office/powerpoint/2010/main" val="321329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27B0CC-6A03-4EE1-A466-8815D1197F45}" type="datetimeFigureOut">
              <a:rPr lang="en-US" smtClean="0"/>
              <a:t>7/21/2018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C4D6E-1939-4C24-AAFF-B802D1458355}" type="slidenum">
              <a:rPr lang="en-US" smtClean="0"/>
              <a:t>‹#›</a:t>
            </a:fld>
            <a:endParaRPr lang="en-US"/>
          </a:p>
        </p:txBody>
      </p:sp>
    </p:spTree>
    <p:extLst>
      <p:ext uri="{BB962C8B-B14F-4D97-AF65-F5344CB8AC3E}">
        <p14:creationId xmlns:p14="http://schemas.microsoft.com/office/powerpoint/2010/main" val="250061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2">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idx="1"/>
          </p:nvPr>
        </p:nvSpPr>
        <p:spPr>
          <a:xfrm>
            <a:off x="457732" y="1816100"/>
            <a:ext cx="2640628" cy="458311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2" name="Text Placeholder 2"/>
          <p:cNvSpPr>
            <a:spLocks noGrp="1"/>
          </p:cNvSpPr>
          <p:nvPr>
            <p:ph type="body" idx="10"/>
          </p:nvPr>
        </p:nvSpPr>
        <p:spPr>
          <a:xfrm>
            <a:off x="459580" y="1134598"/>
            <a:ext cx="8227220" cy="536519"/>
          </a:xfrm>
        </p:spPr>
        <p:txBody>
          <a:bodyPr anchor="t">
            <a:noAutofit/>
          </a:bodyPr>
          <a:lstStyle>
            <a:lvl1pPr marL="0" indent="0">
              <a:buNone/>
              <a:defRPr sz="15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1" name="Content Placeholder 2"/>
          <p:cNvSpPr>
            <a:spLocks noGrp="1"/>
          </p:cNvSpPr>
          <p:nvPr>
            <p:ph idx="11"/>
          </p:nvPr>
        </p:nvSpPr>
        <p:spPr>
          <a:xfrm>
            <a:off x="3256668" y="1816100"/>
            <a:ext cx="5430132" cy="458311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66" name="Group 165"/>
          <p:cNvGrpSpPr/>
          <p:nvPr/>
        </p:nvGrpSpPr>
        <p:grpSpPr>
          <a:xfrm>
            <a:off x="-151325" y="-141165"/>
            <a:ext cx="9439923" cy="7136527"/>
            <a:chOff x="-151325" y="-141165"/>
            <a:chExt cx="9439923" cy="7136527"/>
          </a:xfrm>
        </p:grpSpPr>
        <p:grpSp>
          <p:nvGrpSpPr>
            <p:cNvPr id="167" name="Group 166"/>
            <p:cNvGrpSpPr/>
            <p:nvPr/>
          </p:nvGrpSpPr>
          <p:grpSpPr>
            <a:xfrm>
              <a:off x="457731" y="6873247"/>
              <a:ext cx="8226688" cy="122115"/>
              <a:chOff x="457731" y="6582508"/>
              <a:chExt cx="8226688" cy="486507"/>
            </a:xfrm>
          </p:grpSpPr>
          <p:cxnSp>
            <p:nvCxnSpPr>
              <p:cNvPr id="276" name="Straight Connector 275"/>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8" name="Group 277"/>
              <p:cNvGrpSpPr/>
              <p:nvPr/>
            </p:nvGrpSpPr>
            <p:grpSpPr>
              <a:xfrm>
                <a:off x="7986158" y="6582508"/>
                <a:ext cx="152400" cy="486507"/>
                <a:chOff x="7983415" y="6582508"/>
                <a:chExt cx="152400" cy="486507"/>
              </a:xfrm>
            </p:grpSpPr>
            <p:cxnSp>
              <p:nvCxnSpPr>
                <p:cNvPr id="309" name="Straight Connector 30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p:nvGrpSpPr>
            <p:grpSpPr>
              <a:xfrm>
                <a:off x="7287901" y="6582508"/>
                <a:ext cx="152400" cy="486507"/>
                <a:chOff x="7983415" y="6582508"/>
                <a:chExt cx="152400" cy="486507"/>
              </a:xfrm>
            </p:grpSpPr>
            <p:cxnSp>
              <p:nvCxnSpPr>
                <p:cNvPr id="307" name="Straight Connector 30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p:nvGrpSpPr>
            <p:grpSpPr>
              <a:xfrm>
                <a:off x="6589644" y="6582508"/>
                <a:ext cx="152400" cy="486507"/>
                <a:chOff x="7983415" y="6582508"/>
                <a:chExt cx="152400" cy="486507"/>
              </a:xfrm>
            </p:grpSpPr>
            <p:cxnSp>
              <p:nvCxnSpPr>
                <p:cNvPr id="305" name="Straight Connector 30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p:nvGrpSpPr>
            <p:grpSpPr>
              <a:xfrm>
                <a:off x="5891387" y="6582508"/>
                <a:ext cx="152400" cy="486507"/>
                <a:chOff x="7983415" y="6582508"/>
                <a:chExt cx="152400" cy="486507"/>
              </a:xfrm>
            </p:grpSpPr>
            <p:cxnSp>
              <p:nvCxnSpPr>
                <p:cNvPr id="303" name="Straight Connector 30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p:nvGrpSpPr>
            <p:grpSpPr>
              <a:xfrm>
                <a:off x="5193130" y="6582508"/>
                <a:ext cx="152400" cy="486507"/>
                <a:chOff x="7983415" y="6582508"/>
                <a:chExt cx="152400" cy="486507"/>
              </a:xfrm>
            </p:grpSpPr>
            <p:cxnSp>
              <p:nvCxnSpPr>
                <p:cNvPr id="301" name="Straight Connector 30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4494873" y="6582508"/>
                <a:ext cx="152400" cy="486507"/>
                <a:chOff x="7983415" y="6582508"/>
                <a:chExt cx="152400" cy="486507"/>
              </a:xfrm>
            </p:grpSpPr>
            <p:cxnSp>
              <p:nvCxnSpPr>
                <p:cNvPr id="299" name="Straight Connector 29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p:nvGrpSpPr>
            <p:grpSpPr>
              <a:xfrm>
                <a:off x="3796616" y="6582508"/>
                <a:ext cx="152400" cy="486507"/>
                <a:chOff x="7983415" y="6582508"/>
                <a:chExt cx="152400" cy="486507"/>
              </a:xfrm>
            </p:grpSpPr>
            <p:cxnSp>
              <p:nvCxnSpPr>
                <p:cNvPr id="297" name="Straight Connector 2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p:nvGrpSpPr>
            <p:grpSpPr>
              <a:xfrm>
                <a:off x="3098359" y="6582508"/>
                <a:ext cx="152400" cy="486507"/>
                <a:chOff x="7983415" y="6582508"/>
                <a:chExt cx="152400" cy="486507"/>
              </a:xfrm>
            </p:grpSpPr>
            <p:cxnSp>
              <p:nvCxnSpPr>
                <p:cNvPr id="295" name="Straight Connector 2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p:nvGrpSpPr>
            <p:grpSpPr>
              <a:xfrm>
                <a:off x="2400102" y="6582508"/>
                <a:ext cx="152400" cy="486507"/>
                <a:chOff x="7983415" y="6582508"/>
                <a:chExt cx="152400" cy="486507"/>
              </a:xfrm>
            </p:grpSpPr>
            <p:cxnSp>
              <p:nvCxnSpPr>
                <p:cNvPr id="293" name="Straight Connector 2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1701845" y="6582508"/>
                <a:ext cx="152400" cy="486507"/>
                <a:chOff x="7983415" y="6582508"/>
                <a:chExt cx="152400" cy="486507"/>
              </a:xfrm>
            </p:grpSpPr>
            <p:cxnSp>
              <p:nvCxnSpPr>
                <p:cNvPr id="291" name="Straight Connector 2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p:nvGrpSpPr>
            <p:grpSpPr>
              <a:xfrm>
                <a:off x="1003588" y="6582508"/>
                <a:ext cx="152400" cy="486507"/>
                <a:chOff x="7983415" y="6582508"/>
                <a:chExt cx="152400" cy="486507"/>
              </a:xfrm>
            </p:grpSpPr>
            <p:cxnSp>
              <p:nvCxnSpPr>
                <p:cNvPr id="289" name="Straight Connector 28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68" name="Group 167"/>
            <p:cNvGrpSpPr/>
            <p:nvPr/>
          </p:nvGrpSpPr>
          <p:grpSpPr>
            <a:xfrm>
              <a:off x="-151325" y="454007"/>
              <a:ext cx="122115" cy="5945205"/>
              <a:chOff x="-238875" y="454007"/>
              <a:chExt cx="122115" cy="5945205"/>
            </a:xfrm>
          </p:grpSpPr>
          <p:cxnSp>
            <p:nvCxnSpPr>
              <p:cNvPr id="241" name="Straight Connector 240"/>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2" name="Group 241"/>
              <p:cNvGrpSpPr/>
              <p:nvPr/>
            </p:nvGrpSpPr>
            <p:grpSpPr>
              <a:xfrm rot="5400000">
                <a:off x="-254017" y="5940709"/>
                <a:ext cx="152400" cy="122115"/>
                <a:chOff x="7983415" y="6582508"/>
                <a:chExt cx="152400" cy="486507"/>
              </a:xfrm>
            </p:grpSpPr>
            <p:cxnSp>
              <p:nvCxnSpPr>
                <p:cNvPr id="274" name="Straight Connector 27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rot="5400000">
                <a:off x="-254017" y="5467067"/>
                <a:ext cx="152400" cy="122115"/>
                <a:chOff x="7983415" y="6582508"/>
                <a:chExt cx="152400" cy="486507"/>
              </a:xfrm>
            </p:grpSpPr>
            <p:cxnSp>
              <p:nvCxnSpPr>
                <p:cNvPr id="272" name="Straight Connector 27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p:nvGrpSpPr>
            <p:grpSpPr>
              <a:xfrm rot="5400000">
                <a:off x="-254017" y="4993425"/>
                <a:ext cx="152400" cy="122115"/>
                <a:chOff x="7983415" y="6582508"/>
                <a:chExt cx="152400" cy="486507"/>
              </a:xfrm>
            </p:grpSpPr>
            <p:cxnSp>
              <p:nvCxnSpPr>
                <p:cNvPr id="270" name="Straight Connector 26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p:nvGrpSpPr>
            <p:grpSpPr>
              <a:xfrm rot="5400000">
                <a:off x="-254017" y="4519783"/>
                <a:ext cx="152400" cy="122115"/>
                <a:chOff x="7983415" y="6582508"/>
                <a:chExt cx="152400" cy="486507"/>
              </a:xfrm>
            </p:grpSpPr>
            <p:cxnSp>
              <p:nvCxnSpPr>
                <p:cNvPr id="268" name="Straight Connector 26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p:nvGrpSpPr>
            <p:grpSpPr>
              <a:xfrm rot="5400000">
                <a:off x="-254017" y="4046141"/>
                <a:ext cx="152400" cy="122115"/>
                <a:chOff x="7983415" y="6582508"/>
                <a:chExt cx="152400" cy="486507"/>
              </a:xfrm>
            </p:grpSpPr>
            <p:cxnSp>
              <p:nvCxnSpPr>
                <p:cNvPr id="266" name="Straight Connector 26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rot="5400000">
                <a:off x="-254017" y="3572499"/>
                <a:ext cx="152400" cy="122115"/>
                <a:chOff x="7983415" y="6582508"/>
                <a:chExt cx="152400" cy="486507"/>
              </a:xfrm>
            </p:grpSpPr>
            <p:cxnSp>
              <p:nvCxnSpPr>
                <p:cNvPr id="264" name="Straight Connector 26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rot="5400000">
                <a:off x="-254017" y="3098857"/>
                <a:ext cx="152400" cy="122115"/>
                <a:chOff x="7983415" y="6582508"/>
                <a:chExt cx="152400" cy="486507"/>
              </a:xfrm>
            </p:grpSpPr>
            <p:cxnSp>
              <p:nvCxnSpPr>
                <p:cNvPr id="262" name="Straight Connector 26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p:nvGrpSpPr>
            <p:grpSpPr>
              <a:xfrm rot="5400000">
                <a:off x="-254017" y="2625215"/>
                <a:ext cx="152400" cy="122115"/>
                <a:chOff x="7983415" y="6582508"/>
                <a:chExt cx="152400" cy="486507"/>
              </a:xfrm>
            </p:grpSpPr>
            <p:cxnSp>
              <p:nvCxnSpPr>
                <p:cNvPr id="260" name="Straight Connector 25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p:nvGrpSpPr>
            <p:grpSpPr>
              <a:xfrm rot="5400000">
                <a:off x="-254017" y="2151573"/>
                <a:ext cx="152400" cy="122115"/>
                <a:chOff x="7983415" y="6582508"/>
                <a:chExt cx="152400" cy="486507"/>
              </a:xfrm>
            </p:grpSpPr>
            <p:cxnSp>
              <p:nvCxnSpPr>
                <p:cNvPr id="258" name="Straight Connector 25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rot="5400000">
                <a:off x="-254017" y="1677931"/>
                <a:ext cx="152400" cy="122115"/>
                <a:chOff x="7983415" y="6582508"/>
                <a:chExt cx="152400" cy="486507"/>
              </a:xfrm>
            </p:grpSpPr>
            <p:cxnSp>
              <p:nvCxnSpPr>
                <p:cNvPr id="256" name="Straight Connector 25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rot="5400000">
                <a:off x="-254017" y="997340"/>
                <a:ext cx="152400" cy="122115"/>
                <a:chOff x="7983415" y="6582508"/>
                <a:chExt cx="152400" cy="486507"/>
              </a:xfrm>
            </p:grpSpPr>
            <p:cxnSp>
              <p:nvCxnSpPr>
                <p:cNvPr id="254" name="Straight Connector 25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3" name="Straight Connector 252"/>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p:nvGrpSpPr>
          <p:grpSpPr>
            <a:xfrm>
              <a:off x="9166483" y="454007"/>
              <a:ext cx="122115" cy="5945205"/>
              <a:chOff x="-238875" y="454007"/>
              <a:chExt cx="122115" cy="5945205"/>
            </a:xfrm>
          </p:grpSpPr>
          <p:cxnSp>
            <p:nvCxnSpPr>
              <p:cNvPr id="206" name="Straight Connector 205"/>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7" name="Group 206"/>
              <p:cNvGrpSpPr/>
              <p:nvPr/>
            </p:nvGrpSpPr>
            <p:grpSpPr>
              <a:xfrm rot="5400000">
                <a:off x="-254017" y="5940709"/>
                <a:ext cx="152400" cy="122115"/>
                <a:chOff x="7983415" y="6582508"/>
                <a:chExt cx="152400" cy="486507"/>
              </a:xfrm>
            </p:grpSpPr>
            <p:cxnSp>
              <p:nvCxnSpPr>
                <p:cNvPr id="239" name="Straight Connector 23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rot="5400000">
                <a:off x="-254017" y="5467067"/>
                <a:ext cx="152400" cy="122115"/>
                <a:chOff x="7983415" y="6582508"/>
                <a:chExt cx="152400" cy="486507"/>
              </a:xfrm>
            </p:grpSpPr>
            <p:cxnSp>
              <p:nvCxnSpPr>
                <p:cNvPr id="237" name="Straight Connector 23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rot="5400000">
                <a:off x="-254017" y="4993425"/>
                <a:ext cx="152400" cy="122115"/>
                <a:chOff x="7983415" y="6582508"/>
                <a:chExt cx="152400" cy="486507"/>
              </a:xfrm>
            </p:grpSpPr>
            <p:cxnSp>
              <p:nvCxnSpPr>
                <p:cNvPr id="235" name="Straight Connector 23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rot="5400000">
                <a:off x="-254017" y="4519783"/>
                <a:ext cx="152400" cy="122115"/>
                <a:chOff x="7983415" y="6582508"/>
                <a:chExt cx="152400" cy="486507"/>
              </a:xfrm>
            </p:grpSpPr>
            <p:cxnSp>
              <p:nvCxnSpPr>
                <p:cNvPr id="233" name="Straight Connector 23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p:nvGrpSpPr>
            <p:grpSpPr>
              <a:xfrm rot="5400000">
                <a:off x="-254017" y="4046141"/>
                <a:ext cx="152400" cy="122115"/>
                <a:chOff x="7983415" y="6582508"/>
                <a:chExt cx="152400" cy="486507"/>
              </a:xfrm>
            </p:grpSpPr>
            <p:cxnSp>
              <p:nvCxnSpPr>
                <p:cNvPr id="231" name="Straight Connector 23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rot="5400000">
                <a:off x="-254017" y="3572499"/>
                <a:ext cx="152400" cy="122115"/>
                <a:chOff x="7983415" y="6582508"/>
                <a:chExt cx="152400" cy="486507"/>
              </a:xfrm>
            </p:grpSpPr>
            <p:cxnSp>
              <p:nvCxnSpPr>
                <p:cNvPr id="229" name="Straight Connector 22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rot="5400000">
                <a:off x="-254017" y="3098857"/>
                <a:ext cx="152400" cy="122115"/>
                <a:chOff x="7983415" y="6582508"/>
                <a:chExt cx="152400" cy="486507"/>
              </a:xfrm>
            </p:grpSpPr>
            <p:cxnSp>
              <p:nvCxnSpPr>
                <p:cNvPr id="227" name="Straight Connector 22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rot="5400000">
                <a:off x="-254017" y="2625215"/>
                <a:ext cx="152400" cy="122115"/>
                <a:chOff x="7983415" y="6582508"/>
                <a:chExt cx="152400" cy="486507"/>
              </a:xfrm>
            </p:grpSpPr>
            <p:cxnSp>
              <p:nvCxnSpPr>
                <p:cNvPr id="225" name="Straight Connector 22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rot="5400000">
                <a:off x="-254017" y="2151573"/>
                <a:ext cx="152400" cy="122115"/>
                <a:chOff x="7983415" y="6582508"/>
                <a:chExt cx="152400" cy="486507"/>
              </a:xfrm>
            </p:grpSpPr>
            <p:cxnSp>
              <p:nvCxnSpPr>
                <p:cNvPr id="223" name="Straight Connector 22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rot="5400000">
                <a:off x="-254017" y="1677931"/>
                <a:ext cx="152400" cy="122115"/>
                <a:chOff x="7983415" y="6582508"/>
                <a:chExt cx="152400" cy="486507"/>
              </a:xfrm>
            </p:grpSpPr>
            <p:cxnSp>
              <p:nvCxnSpPr>
                <p:cNvPr id="221" name="Straight Connector 22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rot="5400000">
                <a:off x="-254017" y="997340"/>
                <a:ext cx="152400" cy="122115"/>
                <a:chOff x="7983415" y="6582508"/>
                <a:chExt cx="152400" cy="486507"/>
              </a:xfrm>
            </p:grpSpPr>
            <p:cxnSp>
              <p:nvCxnSpPr>
                <p:cNvPr id="219" name="Straight Connector 21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a:off x="457731" y="-141165"/>
              <a:ext cx="8226688" cy="122115"/>
              <a:chOff x="457731" y="6582508"/>
              <a:chExt cx="8226688" cy="486507"/>
            </a:xfrm>
          </p:grpSpPr>
          <p:cxnSp>
            <p:nvCxnSpPr>
              <p:cNvPr id="171" name="Straight Connector 170"/>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7986158" y="6582508"/>
                <a:ext cx="152400" cy="486507"/>
                <a:chOff x="7983415" y="6582508"/>
                <a:chExt cx="152400" cy="486507"/>
              </a:xfrm>
            </p:grpSpPr>
            <p:cxnSp>
              <p:nvCxnSpPr>
                <p:cNvPr id="204" name="Straight Connector 20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p:nvGrpSpPr>
            <p:grpSpPr>
              <a:xfrm>
                <a:off x="7287901" y="6582508"/>
                <a:ext cx="152400" cy="486507"/>
                <a:chOff x="7983415" y="6582508"/>
                <a:chExt cx="152400" cy="486507"/>
              </a:xfrm>
            </p:grpSpPr>
            <p:cxnSp>
              <p:nvCxnSpPr>
                <p:cNvPr id="202" name="Straight Connector 20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6589644" y="6582508"/>
                <a:ext cx="152400" cy="486507"/>
                <a:chOff x="7983415" y="6582508"/>
                <a:chExt cx="152400" cy="486507"/>
              </a:xfrm>
            </p:grpSpPr>
            <p:cxnSp>
              <p:nvCxnSpPr>
                <p:cNvPr id="200" name="Straight Connector 19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5891387" y="6582508"/>
                <a:ext cx="152400" cy="486507"/>
                <a:chOff x="7983415" y="6582508"/>
                <a:chExt cx="152400" cy="486507"/>
              </a:xfrm>
            </p:grpSpPr>
            <p:cxnSp>
              <p:nvCxnSpPr>
                <p:cNvPr id="198" name="Straight Connector 19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5193130" y="6582508"/>
                <a:ext cx="152400" cy="486507"/>
                <a:chOff x="7983415" y="6582508"/>
                <a:chExt cx="152400" cy="486507"/>
              </a:xfrm>
            </p:grpSpPr>
            <p:cxnSp>
              <p:nvCxnSpPr>
                <p:cNvPr id="196" name="Straight Connector 19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4494873" y="6582508"/>
                <a:ext cx="152400" cy="486507"/>
                <a:chOff x="7983415" y="6582508"/>
                <a:chExt cx="152400" cy="486507"/>
              </a:xfrm>
            </p:grpSpPr>
            <p:cxnSp>
              <p:nvCxnSpPr>
                <p:cNvPr id="194" name="Straight Connector 19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3796616" y="6582508"/>
                <a:ext cx="152400" cy="486507"/>
                <a:chOff x="7983415" y="6582508"/>
                <a:chExt cx="152400" cy="486507"/>
              </a:xfrm>
            </p:grpSpPr>
            <p:cxnSp>
              <p:nvCxnSpPr>
                <p:cNvPr id="192" name="Straight Connector 19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3098359" y="6582508"/>
                <a:ext cx="152400" cy="486507"/>
                <a:chOff x="7983415" y="6582508"/>
                <a:chExt cx="152400" cy="486507"/>
              </a:xfrm>
            </p:grpSpPr>
            <p:cxnSp>
              <p:nvCxnSpPr>
                <p:cNvPr id="190" name="Straight Connector 18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2400102" y="6582508"/>
                <a:ext cx="152400" cy="486507"/>
                <a:chOff x="7983415" y="6582508"/>
                <a:chExt cx="152400" cy="486507"/>
              </a:xfrm>
            </p:grpSpPr>
            <p:cxnSp>
              <p:nvCxnSpPr>
                <p:cNvPr id="188" name="Straight Connector 18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a:off x="1701845" y="6582508"/>
                <a:ext cx="152400" cy="486507"/>
                <a:chOff x="7983415" y="6582508"/>
                <a:chExt cx="152400" cy="486507"/>
              </a:xfrm>
            </p:grpSpPr>
            <p:cxnSp>
              <p:nvCxnSpPr>
                <p:cNvPr id="186" name="Straight Connector 18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1003588" y="6582508"/>
                <a:ext cx="152400" cy="486507"/>
                <a:chOff x="7983415" y="6582508"/>
                <a:chExt cx="152400" cy="486507"/>
              </a:xfrm>
            </p:grpSpPr>
            <p:cxnSp>
              <p:nvCxnSpPr>
                <p:cNvPr id="184" name="Straight Connector 18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53" name="Text Placeholder 6"/>
          <p:cNvSpPr>
            <a:spLocks noGrp="1"/>
          </p:cNvSpPr>
          <p:nvPr>
            <p:ph type="body" sz="quarter" idx="14"/>
          </p:nvPr>
        </p:nvSpPr>
        <p:spPr>
          <a:xfrm>
            <a:off x="458788" y="6399212"/>
            <a:ext cx="5438508" cy="458788"/>
          </a:xfrm>
        </p:spPr>
        <p:txBody>
          <a:bodyPr vert="horz" lIns="0" tIns="0" rIns="0" bIns="0" rtlCol="0" anchor="ctr">
            <a:noAutofit/>
          </a:bodyPr>
          <a:lstStyle>
            <a:lvl1pPr>
              <a:defRPr lang="en-US" sz="800" i="0" kern="1200" dirty="0" smtClean="0">
                <a:solidFill>
                  <a:schemeClr val="bg2"/>
                </a:solidFill>
                <a:latin typeface="+mj-lt"/>
                <a:ea typeface="+mn-ea"/>
                <a:cs typeface="+mn-cs"/>
              </a:defRPr>
            </a:lvl1pPr>
          </a:lstStyle>
          <a:p>
            <a:pPr marL="0" lvl="0" indent="0" algn="l" defTabSz="914400" rtl="0" eaLnBrk="1" latinLnBrk="0" hangingPunct="1">
              <a:lnSpc>
                <a:spcPct val="85000"/>
              </a:lnSpc>
              <a:spcBef>
                <a:spcPts val="0"/>
              </a:spcBef>
              <a:spcAft>
                <a:spcPts val="0"/>
              </a:spcAft>
              <a:buFontTx/>
              <a:buNone/>
            </a:pPr>
            <a:r>
              <a:rPr lang="en-US"/>
              <a:t>Edit Master text styles</a:t>
            </a:r>
          </a:p>
        </p:txBody>
      </p:sp>
    </p:spTree>
    <p:extLst>
      <p:ext uri="{BB962C8B-B14F-4D97-AF65-F5344CB8AC3E}">
        <p14:creationId xmlns:p14="http://schemas.microsoft.com/office/powerpoint/2010/main" val="18402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1">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idx="1"/>
          </p:nvPr>
        </p:nvSpPr>
        <p:spPr>
          <a:xfrm>
            <a:off x="457732" y="1816100"/>
            <a:ext cx="5439564" cy="458311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2" name="Text Placeholder 2"/>
          <p:cNvSpPr>
            <a:spLocks noGrp="1"/>
          </p:cNvSpPr>
          <p:nvPr>
            <p:ph type="body" idx="10"/>
          </p:nvPr>
        </p:nvSpPr>
        <p:spPr>
          <a:xfrm>
            <a:off x="459580" y="1134598"/>
            <a:ext cx="8227220" cy="536519"/>
          </a:xfrm>
        </p:spPr>
        <p:txBody>
          <a:bodyPr anchor="t">
            <a:noAutofit/>
          </a:bodyPr>
          <a:lstStyle>
            <a:lvl1pPr marL="0" indent="0">
              <a:buNone/>
              <a:defRPr sz="15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3" name="Content Placeholder 2"/>
          <p:cNvSpPr>
            <a:spLocks noGrp="1"/>
          </p:cNvSpPr>
          <p:nvPr>
            <p:ph idx="12"/>
          </p:nvPr>
        </p:nvSpPr>
        <p:spPr>
          <a:xfrm>
            <a:off x="6043787" y="1816100"/>
            <a:ext cx="2640628" cy="458311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66" name="Group 165"/>
          <p:cNvGrpSpPr/>
          <p:nvPr/>
        </p:nvGrpSpPr>
        <p:grpSpPr>
          <a:xfrm>
            <a:off x="-151325" y="-141165"/>
            <a:ext cx="9439923" cy="7136527"/>
            <a:chOff x="-151325" y="-141165"/>
            <a:chExt cx="9439923" cy="7136527"/>
          </a:xfrm>
        </p:grpSpPr>
        <p:grpSp>
          <p:nvGrpSpPr>
            <p:cNvPr id="167" name="Group 166"/>
            <p:cNvGrpSpPr/>
            <p:nvPr/>
          </p:nvGrpSpPr>
          <p:grpSpPr>
            <a:xfrm>
              <a:off x="457731" y="6873247"/>
              <a:ext cx="8226688" cy="122115"/>
              <a:chOff x="457731" y="6582508"/>
              <a:chExt cx="8226688" cy="486507"/>
            </a:xfrm>
          </p:grpSpPr>
          <p:cxnSp>
            <p:nvCxnSpPr>
              <p:cNvPr id="276" name="Straight Connector 275"/>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8" name="Group 277"/>
              <p:cNvGrpSpPr/>
              <p:nvPr/>
            </p:nvGrpSpPr>
            <p:grpSpPr>
              <a:xfrm>
                <a:off x="7986158" y="6582508"/>
                <a:ext cx="152400" cy="486507"/>
                <a:chOff x="7983415" y="6582508"/>
                <a:chExt cx="152400" cy="486507"/>
              </a:xfrm>
            </p:grpSpPr>
            <p:cxnSp>
              <p:nvCxnSpPr>
                <p:cNvPr id="309" name="Straight Connector 30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p:nvGrpSpPr>
            <p:grpSpPr>
              <a:xfrm>
                <a:off x="7287901" y="6582508"/>
                <a:ext cx="152400" cy="486507"/>
                <a:chOff x="7983415" y="6582508"/>
                <a:chExt cx="152400" cy="486507"/>
              </a:xfrm>
            </p:grpSpPr>
            <p:cxnSp>
              <p:nvCxnSpPr>
                <p:cNvPr id="307" name="Straight Connector 30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p:nvGrpSpPr>
            <p:grpSpPr>
              <a:xfrm>
                <a:off x="6589644" y="6582508"/>
                <a:ext cx="152400" cy="486507"/>
                <a:chOff x="7983415" y="6582508"/>
                <a:chExt cx="152400" cy="486507"/>
              </a:xfrm>
            </p:grpSpPr>
            <p:cxnSp>
              <p:nvCxnSpPr>
                <p:cNvPr id="305" name="Straight Connector 30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p:nvGrpSpPr>
            <p:grpSpPr>
              <a:xfrm>
                <a:off x="5891387" y="6582508"/>
                <a:ext cx="152400" cy="486507"/>
                <a:chOff x="7983415" y="6582508"/>
                <a:chExt cx="152400" cy="486507"/>
              </a:xfrm>
            </p:grpSpPr>
            <p:cxnSp>
              <p:nvCxnSpPr>
                <p:cNvPr id="303" name="Straight Connector 30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p:nvGrpSpPr>
            <p:grpSpPr>
              <a:xfrm>
                <a:off x="5193130" y="6582508"/>
                <a:ext cx="152400" cy="486507"/>
                <a:chOff x="7983415" y="6582508"/>
                <a:chExt cx="152400" cy="486507"/>
              </a:xfrm>
            </p:grpSpPr>
            <p:cxnSp>
              <p:nvCxnSpPr>
                <p:cNvPr id="301" name="Straight Connector 30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4494873" y="6582508"/>
                <a:ext cx="152400" cy="486507"/>
                <a:chOff x="7983415" y="6582508"/>
                <a:chExt cx="152400" cy="486507"/>
              </a:xfrm>
            </p:grpSpPr>
            <p:cxnSp>
              <p:nvCxnSpPr>
                <p:cNvPr id="299" name="Straight Connector 29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p:nvGrpSpPr>
            <p:grpSpPr>
              <a:xfrm>
                <a:off x="3796616" y="6582508"/>
                <a:ext cx="152400" cy="486507"/>
                <a:chOff x="7983415" y="6582508"/>
                <a:chExt cx="152400" cy="486507"/>
              </a:xfrm>
            </p:grpSpPr>
            <p:cxnSp>
              <p:nvCxnSpPr>
                <p:cNvPr id="297" name="Straight Connector 2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p:nvGrpSpPr>
            <p:grpSpPr>
              <a:xfrm>
                <a:off x="3098359" y="6582508"/>
                <a:ext cx="152400" cy="486507"/>
                <a:chOff x="7983415" y="6582508"/>
                <a:chExt cx="152400" cy="486507"/>
              </a:xfrm>
            </p:grpSpPr>
            <p:cxnSp>
              <p:nvCxnSpPr>
                <p:cNvPr id="295" name="Straight Connector 2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p:nvGrpSpPr>
            <p:grpSpPr>
              <a:xfrm>
                <a:off x="2400102" y="6582508"/>
                <a:ext cx="152400" cy="486507"/>
                <a:chOff x="7983415" y="6582508"/>
                <a:chExt cx="152400" cy="486507"/>
              </a:xfrm>
            </p:grpSpPr>
            <p:cxnSp>
              <p:nvCxnSpPr>
                <p:cNvPr id="293" name="Straight Connector 2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1701845" y="6582508"/>
                <a:ext cx="152400" cy="486507"/>
                <a:chOff x="7983415" y="6582508"/>
                <a:chExt cx="152400" cy="486507"/>
              </a:xfrm>
            </p:grpSpPr>
            <p:cxnSp>
              <p:nvCxnSpPr>
                <p:cNvPr id="291" name="Straight Connector 2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p:nvGrpSpPr>
            <p:grpSpPr>
              <a:xfrm>
                <a:off x="1003588" y="6582508"/>
                <a:ext cx="152400" cy="486507"/>
                <a:chOff x="7983415" y="6582508"/>
                <a:chExt cx="152400" cy="486507"/>
              </a:xfrm>
            </p:grpSpPr>
            <p:cxnSp>
              <p:nvCxnSpPr>
                <p:cNvPr id="289" name="Straight Connector 28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68" name="Group 167"/>
            <p:cNvGrpSpPr/>
            <p:nvPr/>
          </p:nvGrpSpPr>
          <p:grpSpPr>
            <a:xfrm>
              <a:off x="-151325" y="454007"/>
              <a:ext cx="122115" cy="5945205"/>
              <a:chOff x="-238875" y="454007"/>
              <a:chExt cx="122115" cy="5945205"/>
            </a:xfrm>
          </p:grpSpPr>
          <p:cxnSp>
            <p:nvCxnSpPr>
              <p:cNvPr id="241" name="Straight Connector 240"/>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2" name="Group 241"/>
              <p:cNvGrpSpPr/>
              <p:nvPr/>
            </p:nvGrpSpPr>
            <p:grpSpPr>
              <a:xfrm rot="5400000">
                <a:off x="-254017" y="5940709"/>
                <a:ext cx="152400" cy="122115"/>
                <a:chOff x="7983415" y="6582508"/>
                <a:chExt cx="152400" cy="486507"/>
              </a:xfrm>
            </p:grpSpPr>
            <p:cxnSp>
              <p:nvCxnSpPr>
                <p:cNvPr id="274" name="Straight Connector 27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rot="5400000">
                <a:off x="-254017" y="5467067"/>
                <a:ext cx="152400" cy="122115"/>
                <a:chOff x="7983415" y="6582508"/>
                <a:chExt cx="152400" cy="486507"/>
              </a:xfrm>
            </p:grpSpPr>
            <p:cxnSp>
              <p:nvCxnSpPr>
                <p:cNvPr id="272" name="Straight Connector 27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p:nvGrpSpPr>
            <p:grpSpPr>
              <a:xfrm rot="5400000">
                <a:off x="-254017" y="4993425"/>
                <a:ext cx="152400" cy="122115"/>
                <a:chOff x="7983415" y="6582508"/>
                <a:chExt cx="152400" cy="486507"/>
              </a:xfrm>
            </p:grpSpPr>
            <p:cxnSp>
              <p:nvCxnSpPr>
                <p:cNvPr id="270" name="Straight Connector 26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p:nvGrpSpPr>
            <p:grpSpPr>
              <a:xfrm rot="5400000">
                <a:off x="-254017" y="4519783"/>
                <a:ext cx="152400" cy="122115"/>
                <a:chOff x="7983415" y="6582508"/>
                <a:chExt cx="152400" cy="486507"/>
              </a:xfrm>
            </p:grpSpPr>
            <p:cxnSp>
              <p:nvCxnSpPr>
                <p:cNvPr id="268" name="Straight Connector 26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p:nvGrpSpPr>
            <p:grpSpPr>
              <a:xfrm rot="5400000">
                <a:off x="-254017" y="4046141"/>
                <a:ext cx="152400" cy="122115"/>
                <a:chOff x="7983415" y="6582508"/>
                <a:chExt cx="152400" cy="486507"/>
              </a:xfrm>
            </p:grpSpPr>
            <p:cxnSp>
              <p:nvCxnSpPr>
                <p:cNvPr id="266" name="Straight Connector 26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rot="5400000">
                <a:off x="-254017" y="3572499"/>
                <a:ext cx="152400" cy="122115"/>
                <a:chOff x="7983415" y="6582508"/>
                <a:chExt cx="152400" cy="486507"/>
              </a:xfrm>
            </p:grpSpPr>
            <p:cxnSp>
              <p:nvCxnSpPr>
                <p:cNvPr id="264" name="Straight Connector 26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rot="5400000">
                <a:off x="-254017" y="3098857"/>
                <a:ext cx="152400" cy="122115"/>
                <a:chOff x="7983415" y="6582508"/>
                <a:chExt cx="152400" cy="486507"/>
              </a:xfrm>
            </p:grpSpPr>
            <p:cxnSp>
              <p:nvCxnSpPr>
                <p:cNvPr id="262" name="Straight Connector 26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p:nvGrpSpPr>
            <p:grpSpPr>
              <a:xfrm rot="5400000">
                <a:off x="-254017" y="2625215"/>
                <a:ext cx="152400" cy="122115"/>
                <a:chOff x="7983415" y="6582508"/>
                <a:chExt cx="152400" cy="486507"/>
              </a:xfrm>
            </p:grpSpPr>
            <p:cxnSp>
              <p:nvCxnSpPr>
                <p:cNvPr id="260" name="Straight Connector 25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p:nvGrpSpPr>
            <p:grpSpPr>
              <a:xfrm rot="5400000">
                <a:off x="-254017" y="2151573"/>
                <a:ext cx="152400" cy="122115"/>
                <a:chOff x="7983415" y="6582508"/>
                <a:chExt cx="152400" cy="486507"/>
              </a:xfrm>
            </p:grpSpPr>
            <p:cxnSp>
              <p:nvCxnSpPr>
                <p:cNvPr id="258" name="Straight Connector 25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rot="5400000">
                <a:off x="-254017" y="1677931"/>
                <a:ext cx="152400" cy="122115"/>
                <a:chOff x="7983415" y="6582508"/>
                <a:chExt cx="152400" cy="486507"/>
              </a:xfrm>
            </p:grpSpPr>
            <p:cxnSp>
              <p:nvCxnSpPr>
                <p:cNvPr id="256" name="Straight Connector 25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rot="5400000">
                <a:off x="-254017" y="997340"/>
                <a:ext cx="152400" cy="122115"/>
                <a:chOff x="7983415" y="6582508"/>
                <a:chExt cx="152400" cy="486507"/>
              </a:xfrm>
            </p:grpSpPr>
            <p:cxnSp>
              <p:nvCxnSpPr>
                <p:cNvPr id="254" name="Straight Connector 25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3" name="Straight Connector 252"/>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p:nvGrpSpPr>
          <p:grpSpPr>
            <a:xfrm>
              <a:off x="9166483" y="454007"/>
              <a:ext cx="122115" cy="5945205"/>
              <a:chOff x="-238875" y="454007"/>
              <a:chExt cx="122115" cy="5945205"/>
            </a:xfrm>
          </p:grpSpPr>
          <p:cxnSp>
            <p:nvCxnSpPr>
              <p:cNvPr id="206" name="Straight Connector 205"/>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7" name="Group 206"/>
              <p:cNvGrpSpPr/>
              <p:nvPr/>
            </p:nvGrpSpPr>
            <p:grpSpPr>
              <a:xfrm rot="5400000">
                <a:off x="-254017" y="5940709"/>
                <a:ext cx="152400" cy="122115"/>
                <a:chOff x="7983415" y="6582508"/>
                <a:chExt cx="152400" cy="486507"/>
              </a:xfrm>
            </p:grpSpPr>
            <p:cxnSp>
              <p:nvCxnSpPr>
                <p:cNvPr id="239" name="Straight Connector 23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rot="5400000">
                <a:off x="-254017" y="5467067"/>
                <a:ext cx="152400" cy="122115"/>
                <a:chOff x="7983415" y="6582508"/>
                <a:chExt cx="152400" cy="486507"/>
              </a:xfrm>
            </p:grpSpPr>
            <p:cxnSp>
              <p:nvCxnSpPr>
                <p:cNvPr id="237" name="Straight Connector 23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rot="5400000">
                <a:off x="-254017" y="4993425"/>
                <a:ext cx="152400" cy="122115"/>
                <a:chOff x="7983415" y="6582508"/>
                <a:chExt cx="152400" cy="486507"/>
              </a:xfrm>
            </p:grpSpPr>
            <p:cxnSp>
              <p:nvCxnSpPr>
                <p:cNvPr id="235" name="Straight Connector 23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rot="5400000">
                <a:off x="-254017" y="4519783"/>
                <a:ext cx="152400" cy="122115"/>
                <a:chOff x="7983415" y="6582508"/>
                <a:chExt cx="152400" cy="486507"/>
              </a:xfrm>
            </p:grpSpPr>
            <p:cxnSp>
              <p:nvCxnSpPr>
                <p:cNvPr id="233" name="Straight Connector 23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p:nvGrpSpPr>
            <p:grpSpPr>
              <a:xfrm rot="5400000">
                <a:off x="-254017" y="4046141"/>
                <a:ext cx="152400" cy="122115"/>
                <a:chOff x="7983415" y="6582508"/>
                <a:chExt cx="152400" cy="486507"/>
              </a:xfrm>
            </p:grpSpPr>
            <p:cxnSp>
              <p:nvCxnSpPr>
                <p:cNvPr id="231" name="Straight Connector 23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rot="5400000">
                <a:off x="-254017" y="3572499"/>
                <a:ext cx="152400" cy="122115"/>
                <a:chOff x="7983415" y="6582508"/>
                <a:chExt cx="152400" cy="486507"/>
              </a:xfrm>
            </p:grpSpPr>
            <p:cxnSp>
              <p:nvCxnSpPr>
                <p:cNvPr id="229" name="Straight Connector 22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rot="5400000">
                <a:off x="-254017" y="3098857"/>
                <a:ext cx="152400" cy="122115"/>
                <a:chOff x="7983415" y="6582508"/>
                <a:chExt cx="152400" cy="486507"/>
              </a:xfrm>
            </p:grpSpPr>
            <p:cxnSp>
              <p:nvCxnSpPr>
                <p:cNvPr id="227" name="Straight Connector 22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rot="5400000">
                <a:off x="-254017" y="2625215"/>
                <a:ext cx="152400" cy="122115"/>
                <a:chOff x="7983415" y="6582508"/>
                <a:chExt cx="152400" cy="486507"/>
              </a:xfrm>
            </p:grpSpPr>
            <p:cxnSp>
              <p:nvCxnSpPr>
                <p:cNvPr id="225" name="Straight Connector 22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rot="5400000">
                <a:off x="-254017" y="2151573"/>
                <a:ext cx="152400" cy="122115"/>
                <a:chOff x="7983415" y="6582508"/>
                <a:chExt cx="152400" cy="486507"/>
              </a:xfrm>
            </p:grpSpPr>
            <p:cxnSp>
              <p:nvCxnSpPr>
                <p:cNvPr id="223" name="Straight Connector 22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rot="5400000">
                <a:off x="-254017" y="1677931"/>
                <a:ext cx="152400" cy="122115"/>
                <a:chOff x="7983415" y="6582508"/>
                <a:chExt cx="152400" cy="486507"/>
              </a:xfrm>
            </p:grpSpPr>
            <p:cxnSp>
              <p:nvCxnSpPr>
                <p:cNvPr id="221" name="Straight Connector 22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rot="5400000">
                <a:off x="-254017" y="997340"/>
                <a:ext cx="152400" cy="122115"/>
                <a:chOff x="7983415" y="6582508"/>
                <a:chExt cx="152400" cy="486507"/>
              </a:xfrm>
            </p:grpSpPr>
            <p:cxnSp>
              <p:nvCxnSpPr>
                <p:cNvPr id="219" name="Straight Connector 21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a:off x="457731" y="-141165"/>
              <a:ext cx="8226688" cy="122115"/>
              <a:chOff x="457731" y="6582508"/>
              <a:chExt cx="8226688" cy="486507"/>
            </a:xfrm>
          </p:grpSpPr>
          <p:cxnSp>
            <p:nvCxnSpPr>
              <p:cNvPr id="171" name="Straight Connector 170"/>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7986158" y="6582508"/>
                <a:ext cx="152400" cy="486507"/>
                <a:chOff x="7983415" y="6582508"/>
                <a:chExt cx="152400" cy="486507"/>
              </a:xfrm>
            </p:grpSpPr>
            <p:cxnSp>
              <p:nvCxnSpPr>
                <p:cNvPr id="204" name="Straight Connector 20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p:nvGrpSpPr>
            <p:grpSpPr>
              <a:xfrm>
                <a:off x="7287901" y="6582508"/>
                <a:ext cx="152400" cy="486507"/>
                <a:chOff x="7983415" y="6582508"/>
                <a:chExt cx="152400" cy="486507"/>
              </a:xfrm>
            </p:grpSpPr>
            <p:cxnSp>
              <p:nvCxnSpPr>
                <p:cNvPr id="202" name="Straight Connector 20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6589644" y="6582508"/>
                <a:ext cx="152400" cy="486507"/>
                <a:chOff x="7983415" y="6582508"/>
                <a:chExt cx="152400" cy="486507"/>
              </a:xfrm>
            </p:grpSpPr>
            <p:cxnSp>
              <p:nvCxnSpPr>
                <p:cNvPr id="200" name="Straight Connector 19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5891387" y="6582508"/>
                <a:ext cx="152400" cy="486507"/>
                <a:chOff x="7983415" y="6582508"/>
                <a:chExt cx="152400" cy="486507"/>
              </a:xfrm>
            </p:grpSpPr>
            <p:cxnSp>
              <p:nvCxnSpPr>
                <p:cNvPr id="198" name="Straight Connector 19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5193130" y="6582508"/>
                <a:ext cx="152400" cy="486507"/>
                <a:chOff x="7983415" y="6582508"/>
                <a:chExt cx="152400" cy="486507"/>
              </a:xfrm>
            </p:grpSpPr>
            <p:cxnSp>
              <p:nvCxnSpPr>
                <p:cNvPr id="196" name="Straight Connector 19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4494873" y="6582508"/>
                <a:ext cx="152400" cy="486507"/>
                <a:chOff x="7983415" y="6582508"/>
                <a:chExt cx="152400" cy="486507"/>
              </a:xfrm>
            </p:grpSpPr>
            <p:cxnSp>
              <p:nvCxnSpPr>
                <p:cNvPr id="194" name="Straight Connector 19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3796616" y="6582508"/>
                <a:ext cx="152400" cy="486507"/>
                <a:chOff x="7983415" y="6582508"/>
                <a:chExt cx="152400" cy="486507"/>
              </a:xfrm>
            </p:grpSpPr>
            <p:cxnSp>
              <p:nvCxnSpPr>
                <p:cNvPr id="192" name="Straight Connector 19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3098359" y="6582508"/>
                <a:ext cx="152400" cy="486507"/>
                <a:chOff x="7983415" y="6582508"/>
                <a:chExt cx="152400" cy="486507"/>
              </a:xfrm>
            </p:grpSpPr>
            <p:cxnSp>
              <p:nvCxnSpPr>
                <p:cNvPr id="190" name="Straight Connector 18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2400102" y="6582508"/>
                <a:ext cx="152400" cy="486507"/>
                <a:chOff x="7983415" y="6582508"/>
                <a:chExt cx="152400" cy="486507"/>
              </a:xfrm>
            </p:grpSpPr>
            <p:cxnSp>
              <p:nvCxnSpPr>
                <p:cNvPr id="188" name="Straight Connector 18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a:off x="1701845" y="6582508"/>
                <a:ext cx="152400" cy="486507"/>
                <a:chOff x="7983415" y="6582508"/>
                <a:chExt cx="152400" cy="486507"/>
              </a:xfrm>
            </p:grpSpPr>
            <p:cxnSp>
              <p:nvCxnSpPr>
                <p:cNvPr id="186" name="Straight Connector 18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1003588" y="6582508"/>
                <a:ext cx="152400" cy="486507"/>
                <a:chOff x="7983415" y="6582508"/>
                <a:chExt cx="152400" cy="486507"/>
              </a:xfrm>
            </p:grpSpPr>
            <p:cxnSp>
              <p:nvCxnSpPr>
                <p:cNvPr id="184" name="Straight Connector 18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55" name="Text Placeholder 6"/>
          <p:cNvSpPr>
            <a:spLocks noGrp="1"/>
          </p:cNvSpPr>
          <p:nvPr>
            <p:ph type="body" sz="quarter" idx="14"/>
          </p:nvPr>
        </p:nvSpPr>
        <p:spPr>
          <a:xfrm>
            <a:off x="458788" y="6399212"/>
            <a:ext cx="5438508" cy="458788"/>
          </a:xfrm>
        </p:spPr>
        <p:txBody>
          <a:bodyPr vert="horz" lIns="0" tIns="0" rIns="0" bIns="0" rtlCol="0" anchor="ctr">
            <a:noAutofit/>
          </a:bodyPr>
          <a:lstStyle>
            <a:lvl1pPr>
              <a:defRPr lang="en-US" sz="800" i="0" kern="1200" dirty="0" smtClean="0">
                <a:solidFill>
                  <a:schemeClr val="bg2"/>
                </a:solidFill>
                <a:latin typeface="+mj-lt"/>
                <a:ea typeface="+mn-ea"/>
                <a:cs typeface="+mn-cs"/>
              </a:defRPr>
            </a:lvl1pPr>
          </a:lstStyle>
          <a:p>
            <a:pPr marL="0" lvl="0" indent="0" algn="l" defTabSz="914400" rtl="0" eaLnBrk="1" latinLnBrk="0" hangingPunct="1">
              <a:lnSpc>
                <a:spcPct val="85000"/>
              </a:lnSpc>
              <a:spcBef>
                <a:spcPts val="0"/>
              </a:spcBef>
              <a:spcAft>
                <a:spcPts val="0"/>
              </a:spcAft>
              <a:buFontTx/>
              <a:buNone/>
            </a:pPr>
            <a:r>
              <a:rPr lang="en-US"/>
              <a:t>Edit Master text styles</a:t>
            </a:r>
          </a:p>
        </p:txBody>
      </p:sp>
    </p:spTree>
    <p:extLst>
      <p:ext uri="{BB962C8B-B14F-4D97-AF65-F5344CB8AC3E}">
        <p14:creationId xmlns:p14="http://schemas.microsoft.com/office/powerpoint/2010/main" val="1348083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732" y="1816100"/>
            <a:ext cx="2640628" cy="45831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2" name="Text Placeholder 2"/>
          <p:cNvSpPr>
            <a:spLocks noGrp="1"/>
          </p:cNvSpPr>
          <p:nvPr>
            <p:ph type="body" idx="10"/>
          </p:nvPr>
        </p:nvSpPr>
        <p:spPr>
          <a:xfrm>
            <a:off x="459580" y="1134598"/>
            <a:ext cx="8227220" cy="536519"/>
          </a:xfrm>
        </p:spPr>
        <p:txBody>
          <a:bodyPr anchor="t">
            <a:noAutofit/>
          </a:bodyPr>
          <a:lstStyle>
            <a:lvl1pPr marL="0" indent="0">
              <a:buNone/>
              <a:defRPr sz="15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1" name="Content Placeholder 2"/>
          <p:cNvSpPr>
            <a:spLocks noGrp="1"/>
          </p:cNvSpPr>
          <p:nvPr>
            <p:ph idx="11"/>
          </p:nvPr>
        </p:nvSpPr>
        <p:spPr>
          <a:xfrm>
            <a:off x="3256668" y="1816100"/>
            <a:ext cx="2640628" cy="45831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3" name="Content Placeholder 2"/>
          <p:cNvSpPr>
            <a:spLocks noGrp="1"/>
          </p:cNvSpPr>
          <p:nvPr>
            <p:ph idx="12"/>
          </p:nvPr>
        </p:nvSpPr>
        <p:spPr>
          <a:xfrm>
            <a:off x="6043787" y="1816100"/>
            <a:ext cx="2640628" cy="45831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6" name="Straight Connector 275"/>
          <p:cNvCxnSpPr/>
          <p:nvPr/>
        </p:nvCxnSpPr>
        <p:spPr>
          <a:xfrm>
            <a:off x="457731"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8684419"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8" name="Group 277"/>
          <p:cNvGrpSpPr/>
          <p:nvPr/>
        </p:nvGrpSpPr>
        <p:grpSpPr>
          <a:xfrm>
            <a:off x="7986158" y="6873247"/>
            <a:ext cx="152400" cy="122115"/>
            <a:chOff x="7983415" y="6582508"/>
            <a:chExt cx="152400" cy="486507"/>
          </a:xfrm>
        </p:grpSpPr>
        <p:cxnSp>
          <p:nvCxnSpPr>
            <p:cNvPr id="309" name="Straight Connector 30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p:nvGrpSpPr>
        <p:grpSpPr>
          <a:xfrm>
            <a:off x="7287901" y="6873247"/>
            <a:ext cx="152400" cy="122115"/>
            <a:chOff x="7983415" y="6582508"/>
            <a:chExt cx="152400" cy="486507"/>
          </a:xfrm>
        </p:grpSpPr>
        <p:cxnSp>
          <p:nvCxnSpPr>
            <p:cNvPr id="307" name="Straight Connector 30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p:nvGrpSpPr>
        <p:grpSpPr>
          <a:xfrm>
            <a:off x="6589644" y="6873247"/>
            <a:ext cx="152400" cy="122115"/>
            <a:chOff x="7983415" y="6582508"/>
            <a:chExt cx="152400" cy="486507"/>
          </a:xfrm>
        </p:grpSpPr>
        <p:cxnSp>
          <p:nvCxnSpPr>
            <p:cNvPr id="305" name="Straight Connector 30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p:nvGrpSpPr>
        <p:grpSpPr>
          <a:xfrm>
            <a:off x="5891387" y="6873247"/>
            <a:ext cx="152400" cy="122115"/>
            <a:chOff x="7983415" y="6582508"/>
            <a:chExt cx="152400" cy="486507"/>
          </a:xfrm>
        </p:grpSpPr>
        <p:cxnSp>
          <p:nvCxnSpPr>
            <p:cNvPr id="303" name="Straight Connector 30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p:nvGrpSpPr>
        <p:grpSpPr>
          <a:xfrm>
            <a:off x="5193130" y="6873247"/>
            <a:ext cx="152400" cy="122115"/>
            <a:chOff x="7983415" y="6582508"/>
            <a:chExt cx="152400" cy="486507"/>
          </a:xfrm>
        </p:grpSpPr>
        <p:cxnSp>
          <p:nvCxnSpPr>
            <p:cNvPr id="301" name="Straight Connector 30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4494873" y="6873247"/>
            <a:ext cx="152400" cy="122115"/>
            <a:chOff x="7983415" y="6582508"/>
            <a:chExt cx="152400" cy="486507"/>
          </a:xfrm>
        </p:grpSpPr>
        <p:cxnSp>
          <p:nvCxnSpPr>
            <p:cNvPr id="299" name="Straight Connector 29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p:nvGrpSpPr>
        <p:grpSpPr>
          <a:xfrm>
            <a:off x="3796616" y="6873247"/>
            <a:ext cx="152400" cy="122115"/>
            <a:chOff x="7983415" y="6582508"/>
            <a:chExt cx="152400" cy="486507"/>
          </a:xfrm>
        </p:grpSpPr>
        <p:cxnSp>
          <p:nvCxnSpPr>
            <p:cNvPr id="297" name="Straight Connector 2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p:nvGrpSpPr>
        <p:grpSpPr>
          <a:xfrm>
            <a:off x="3098359" y="6873247"/>
            <a:ext cx="152400" cy="122115"/>
            <a:chOff x="7983415" y="6582508"/>
            <a:chExt cx="152400" cy="486507"/>
          </a:xfrm>
        </p:grpSpPr>
        <p:cxnSp>
          <p:nvCxnSpPr>
            <p:cNvPr id="295" name="Straight Connector 2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p:nvGrpSpPr>
        <p:grpSpPr>
          <a:xfrm>
            <a:off x="2400102" y="6873247"/>
            <a:ext cx="152400" cy="122115"/>
            <a:chOff x="7983415" y="6582508"/>
            <a:chExt cx="152400" cy="486507"/>
          </a:xfrm>
        </p:grpSpPr>
        <p:cxnSp>
          <p:nvCxnSpPr>
            <p:cNvPr id="293" name="Straight Connector 2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1701845" y="6873247"/>
            <a:ext cx="152400" cy="122115"/>
            <a:chOff x="7983415" y="6582508"/>
            <a:chExt cx="152400" cy="486507"/>
          </a:xfrm>
        </p:grpSpPr>
        <p:cxnSp>
          <p:nvCxnSpPr>
            <p:cNvPr id="291" name="Straight Connector 2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p:nvGrpSpPr>
        <p:grpSpPr>
          <a:xfrm>
            <a:off x="1003588" y="6873247"/>
            <a:ext cx="152400" cy="122115"/>
            <a:chOff x="7983415" y="6582508"/>
            <a:chExt cx="152400" cy="486507"/>
          </a:xfrm>
        </p:grpSpPr>
        <p:cxnSp>
          <p:nvCxnSpPr>
            <p:cNvPr id="289" name="Straight Connector 28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p:nvCxnSpPr>
        <p:spPr>
          <a:xfrm rot="5400000">
            <a:off x="-9026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2" name="Group 241"/>
          <p:cNvGrpSpPr/>
          <p:nvPr/>
        </p:nvGrpSpPr>
        <p:grpSpPr>
          <a:xfrm rot="5400000">
            <a:off x="-166467" y="5940709"/>
            <a:ext cx="152400" cy="122115"/>
            <a:chOff x="7983415" y="6582508"/>
            <a:chExt cx="152400" cy="486507"/>
          </a:xfrm>
        </p:grpSpPr>
        <p:cxnSp>
          <p:nvCxnSpPr>
            <p:cNvPr id="274" name="Straight Connector 27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rot="5400000">
            <a:off x="-166467" y="5467067"/>
            <a:ext cx="152400" cy="122115"/>
            <a:chOff x="7983415" y="6582508"/>
            <a:chExt cx="152400" cy="486507"/>
          </a:xfrm>
        </p:grpSpPr>
        <p:cxnSp>
          <p:nvCxnSpPr>
            <p:cNvPr id="272" name="Straight Connector 27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p:nvGrpSpPr>
        <p:grpSpPr>
          <a:xfrm rot="5400000">
            <a:off x="-166467" y="4993425"/>
            <a:ext cx="152400" cy="122115"/>
            <a:chOff x="7983415" y="6582508"/>
            <a:chExt cx="152400" cy="486507"/>
          </a:xfrm>
        </p:grpSpPr>
        <p:cxnSp>
          <p:nvCxnSpPr>
            <p:cNvPr id="270" name="Straight Connector 26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p:nvGrpSpPr>
        <p:grpSpPr>
          <a:xfrm rot="5400000">
            <a:off x="-166467" y="4519783"/>
            <a:ext cx="152400" cy="122115"/>
            <a:chOff x="7983415" y="6582508"/>
            <a:chExt cx="152400" cy="486507"/>
          </a:xfrm>
        </p:grpSpPr>
        <p:cxnSp>
          <p:nvCxnSpPr>
            <p:cNvPr id="268" name="Straight Connector 26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p:nvGrpSpPr>
        <p:grpSpPr>
          <a:xfrm rot="5400000">
            <a:off x="-166467" y="4046141"/>
            <a:ext cx="152400" cy="122115"/>
            <a:chOff x="7983415" y="6582508"/>
            <a:chExt cx="152400" cy="486507"/>
          </a:xfrm>
        </p:grpSpPr>
        <p:cxnSp>
          <p:nvCxnSpPr>
            <p:cNvPr id="266" name="Straight Connector 26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rot="5400000">
            <a:off x="-166467" y="3572499"/>
            <a:ext cx="152400" cy="122115"/>
            <a:chOff x="7983415" y="6582508"/>
            <a:chExt cx="152400" cy="486507"/>
          </a:xfrm>
        </p:grpSpPr>
        <p:cxnSp>
          <p:nvCxnSpPr>
            <p:cNvPr id="264" name="Straight Connector 26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rot="5400000">
            <a:off x="-166467" y="3098857"/>
            <a:ext cx="152400" cy="122115"/>
            <a:chOff x="7983415" y="6582508"/>
            <a:chExt cx="152400" cy="486507"/>
          </a:xfrm>
        </p:grpSpPr>
        <p:cxnSp>
          <p:nvCxnSpPr>
            <p:cNvPr id="262" name="Straight Connector 26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p:nvGrpSpPr>
        <p:grpSpPr>
          <a:xfrm rot="5400000">
            <a:off x="-166467" y="2625215"/>
            <a:ext cx="152400" cy="122115"/>
            <a:chOff x="7983415" y="6582508"/>
            <a:chExt cx="152400" cy="486507"/>
          </a:xfrm>
        </p:grpSpPr>
        <p:cxnSp>
          <p:nvCxnSpPr>
            <p:cNvPr id="260" name="Straight Connector 25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p:nvGrpSpPr>
        <p:grpSpPr>
          <a:xfrm rot="5400000">
            <a:off x="-166467" y="2151573"/>
            <a:ext cx="152400" cy="122115"/>
            <a:chOff x="7983415" y="6582508"/>
            <a:chExt cx="152400" cy="486507"/>
          </a:xfrm>
        </p:grpSpPr>
        <p:cxnSp>
          <p:nvCxnSpPr>
            <p:cNvPr id="258" name="Straight Connector 25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rot="5400000">
            <a:off x="-166467" y="1677931"/>
            <a:ext cx="152400" cy="122115"/>
            <a:chOff x="7983415" y="6582508"/>
            <a:chExt cx="152400" cy="486507"/>
          </a:xfrm>
        </p:grpSpPr>
        <p:cxnSp>
          <p:nvCxnSpPr>
            <p:cNvPr id="256" name="Straight Connector 25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rot="5400000">
            <a:off x="-166467" y="997340"/>
            <a:ext cx="152400" cy="122115"/>
            <a:chOff x="7983415" y="6582508"/>
            <a:chExt cx="152400" cy="486507"/>
          </a:xfrm>
        </p:grpSpPr>
        <p:cxnSp>
          <p:nvCxnSpPr>
            <p:cNvPr id="254" name="Straight Connector 25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3" name="Straight Connector 252"/>
          <p:cNvCxnSpPr/>
          <p:nvPr/>
        </p:nvCxnSpPr>
        <p:spPr>
          <a:xfrm rot="5400000">
            <a:off x="-9026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9227541"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7" name="Group 206"/>
          <p:cNvGrpSpPr/>
          <p:nvPr/>
        </p:nvGrpSpPr>
        <p:grpSpPr>
          <a:xfrm rot="5400000">
            <a:off x="9151341" y="5940709"/>
            <a:ext cx="152400" cy="122115"/>
            <a:chOff x="7983415" y="6582508"/>
            <a:chExt cx="152400" cy="486507"/>
          </a:xfrm>
        </p:grpSpPr>
        <p:cxnSp>
          <p:nvCxnSpPr>
            <p:cNvPr id="239" name="Straight Connector 23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rot="5400000">
            <a:off x="9151341" y="5467067"/>
            <a:ext cx="152400" cy="122115"/>
            <a:chOff x="7983415" y="6582508"/>
            <a:chExt cx="152400" cy="486507"/>
          </a:xfrm>
        </p:grpSpPr>
        <p:cxnSp>
          <p:nvCxnSpPr>
            <p:cNvPr id="237" name="Straight Connector 23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rot="5400000">
            <a:off x="9151341" y="4993425"/>
            <a:ext cx="152400" cy="122115"/>
            <a:chOff x="7983415" y="6582508"/>
            <a:chExt cx="152400" cy="486507"/>
          </a:xfrm>
        </p:grpSpPr>
        <p:cxnSp>
          <p:nvCxnSpPr>
            <p:cNvPr id="235" name="Straight Connector 23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rot="5400000">
            <a:off x="9151341" y="4519783"/>
            <a:ext cx="152400" cy="122115"/>
            <a:chOff x="7983415" y="6582508"/>
            <a:chExt cx="152400" cy="486507"/>
          </a:xfrm>
        </p:grpSpPr>
        <p:cxnSp>
          <p:nvCxnSpPr>
            <p:cNvPr id="233" name="Straight Connector 23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p:nvGrpSpPr>
        <p:grpSpPr>
          <a:xfrm rot="5400000">
            <a:off x="9151341" y="4046141"/>
            <a:ext cx="152400" cy="122115"/>
            <a:chOff x="7983415" y="6582508"/>
            <a:chExt cx="152400" cy="486507"/>
          </a:xfrm>
        </p:grpSpPr>
        <p:cxnSp>
          <p:nvCxnSpPr>
            <p:cNvPr id="231" name="Straight Connector 23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rot="5400000">
            <a:off x="9151341" y="3572499"/>
            <a:ext cx="152400" cy="122115"/>
            <a:chOff x="7983415" y="6582508"/>
            <a:chExt cx="152400" cy="486507"/>
          </a:xfrm>
        </p:grpSpPr>
        <p:cxnSp>
          <p:nvCxnSpPr>
            <p:cNvPr id="229" name="Straight Connector 22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rot="5400000">
            <a:off x="9151341" y="3098857"/>
            <a:ext cx="152400" cy="122115"/>
            <a:chOff x="7983415" y="6582508"/>
            <a:chExt cx="152400" cy="486507"/>
          </a:xfrm>
        </p:grpSpPr>
        <p:cxnSp>
          <p:nvCxnSpPr>
            <p:cNvPr id="227" name="Straight Connector 22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rot="5400000">
            <a:off x="9151341" y="2625215"/>
            <a:ext cx="152400" cy="122115"/>
            <a:chOff x="7983415" y="6582508"/>
            <a:chExt cx="152400" cy="486507"/>
          </a:xfrm>
        </p:grpSpPr>
        <p:cxnSp>
          <p:nvCxnSpPr>
            <p:cNvPr id="225" name="Straight Connector 22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rot="5400000">
            <a:off x="9151341" y="2151573"/>
            <a:ext cx="152400" cy="122115"/>
            <a:chOff x="7983415" y="6582508"/>
            <a:chExt cx="152400" cy="486507"/>
          </a:xfrm>
        </p:grpSpPr>
        <p:cxnSp>
          <p:nvCxnSpPr>
            <p:cNvPr id="223" name="Straight Connector 22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rot="5400000">
            <a:off x="9151341" y="1677931"/>
            <a:ext cx="152400" cy="122115"/>
            <a:chOff x="7983415" y="6582508"/>
            <a:chExt cx="152400" cy="486507"/>
          </a:xfrm>
        </p:grpSpPr>
        <p:cxnSp>
          <p:nvCxnSpPr>
            <p:cNvPr id="221" name="Straight Connector 22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rot="5400000">
            <a:off x="9151341" y="997340"/>
            <a:ext cx="152400" cy="122115"/>
            <a:chOff x="7983415" y="6582508"/>
            <a:chExt cx="152400" cy="486507"/>
          </a:xfrm>
        </p:grpSpPr>
        <p:cxnSp>
          <p:nvCxnSpPr>
            <p:cNvPr id="219" name="Straight Connector 21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p:nvCxnSpPr>
        <p:spPr>
          <a:xfrm rot="5400000">
            <a:off x="9227541"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457731"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8684419"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7986158" y="-141165"/>
            <a:ext cx="152400" cy="122115"/>
            <a:chOff x="7983415" y="6582508"/>
            <a:chExt cx="152400" cy="486507"/>
          </a:xfrm>
        </p:grpSpPr>
        <p:cxnSp>
          <p:nvCxnSpPr>
            <p:cNvPr id="204" name="Straight Connector 20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p:nvGrpSpPr>
        <p:grpSpPr>
          <a:xfrm>
            <a:off x="7287901" y="-141165"/>
            <a:ext cx="152400" cy="122115"/>
            <a:chOff x="7983415" y="6582508"/>
            <a:chExt cx="152400" cy="486507"/>
          </a:xfrm>
        </p:grpSpPr>
        <p:cxnSp>
          <p:nvCxnSpPr>
            <p:cNvPr id="202" name="Straight Connector 20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6589644" y="-141165"/>
            <a:ext cx="152400" cy="122115"/>
            <a:chOff x="7983415" y="6582508"/>
            <a:chExt cx="152400" cy="486507"/>
          </a:xfrm>
        </p:grpSpPr>
        <p:cxnSp>
          <p:nvCxnSpPr>
            <p:cNvPr id="200" name="Straight Connector 19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5891387" y="-141165"/>
            <a:ext cx="152400" cy="122115"/>
            <a:chOff x="7983415" y="6582508"/>
            <a:chExt cx="152400" cy="486507"/>
          </a:xfrm>
        </p:grpSpPr>
        <p:cxnSp>
          <p:nvCxnSpPr>
            <p:cNvPr id="198" name="Straight Connector 19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5193130" y="-141165"/>
            <a:ext cx="152400" cy="122115"/>
            <a:chOff x="7983415" y="6582508"/>
            <a:chExt cx="152400" cy="486507"/>
          </a:xfrm>
        </p:grpSpPr>
        <p:cxnSp>
          <p:nvCxnSpPr>
            <p:cNvPr id="196" name="Straight Connector 19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4494873" y="-141165"/>
            <a:ext cx="152400" cy="122115"/>
            <a:chOff x="7983415" y="6582508"/>
            <a:chExt cx="152400" cy="486507"/>
          </a:xfrm>
        </p:grpSpPr>
        <p:cxnSp>
          <p:nvCxnSpPr>
            <p:cNvPr id="194" name="Straight Connector 19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3796616" y="-141165"/>
            <a:ext cx="152400" cy="122115"/>
            <a:chOff x="7983415" y="6582508"/>
            <a:chExt cx="152400" cy="486507"/>
          </a:xfrm>
        </p:grpSpPr>
        <p:cxnSp>
          <p:nvCxnSpPr>
            <p:cNvPr id="192" name="Straight Connector 19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3098359" y="-141165"/>
            <a:ext cx="152400" cy="122115"/>
            <a:chOff x="7983415" y="6582508"/>
            <a:chExt cx="152400" cy="486507"/>
          </a:xfrm>
        </p:grpSpPr>
        <p:cxnSp>
          <p:nvCxnSpPr>
            <p:cNvPr id="190" name="Straight Connector 18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2400102" y="-141165"/>
            <a:ext cx="152400" cy="122115"/>
            <a:chOff x="7983415" y="6582508"/>
            <a:chExt cx="152400" cy="486507"/>
          </a:xfrm>
        </p:grpSpPr>
        <p:cxnSp>
          <p:nvCxnSpPr>
            <p:cNvPr id="188" name="Straight Connector 18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a:off x="1701845" y="-141165"/>
            <a:ext cx="152400" cy="122115"/>
            <a:chOff x="7983415" y="6582508"/>
            <a:chExt cx="152400" cy="486507"/>
          </a:xfrm>
        </p:grpSpPr>
        <p:cxnSp>
          <p:nvCxnSpPr>
            <p:cNvPr id="186" name="Straight Connector 18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1003588" y="-141165"/>
            <a:ext cx="152400" cy="122115"/>
            <a:chOff x="7983415" y="6582508"/>
            <a:chExt cx="152400" cy="486507"/>
          </a:xfrm>
        </p:grpSpPr>
        <p:cxnSp>
          <p:nvCxnSpPr>
            <p:cNvPr id="184" name="Straight Connector 18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148" name="Text Placeholder 6"/>
          <p:cNvSpPr>
            <a:spLocks noGrp="1"/>
          </p:cNvSpPr>
          <p:nvPr>
            <p:ph type="body" sz="quarter" idx="14"/>
          </p:nvPr>
        </p:nvSpPr>
        <p:spPr>
          <a:xfrm>
            <a:off x="458788" y="6399212"/>
            <a:ext cx="5438508" cy="458788"/>
          </a:xfrm>
        </p:spPr>
        <p:txBody>
          <a:bodyPr vert="horz" lIns="0" tIns="0" rIns="0" bIns="0" rtlCol="0" anchor="ctr">
            <a:noAutofit/>
          </a:bodyPr>
          <a:lstStyle>
            <a:lvl1pPr>
              <a:defRPr lang="en-US" sz="800" i="0" dirty="0" smtClean="0">
                <a:solidFill>
                  <a:schemeClr val="bg2"/>
                </a:solidFill>
                <a:latin typeface="+mj-lt"/>
              </a:defRPr>
            </a:lvl1pPr>
          </a:lstStyle>
          <a:p>
            <a:pPr lvl="0">
              <a:lnSpc>
                <a:spcPct val="85000"/>
              </a:lnSpc>
              <a:spcBef>
                <a:spcPts val="0"/>
              </a:spcBef>
              <a:spcAft>
                <a:spcPts val="0"/>
              </a:spcAft>
              <a:buFontTx/>
              <a:buNone/>
            </a:pPr>
            <a:r>
              <a:rPr lang="en-US"/>
              <a:t>Edit Master text styles</a:t>
            </a:r>
          </a:p>
        </p:txBody>
      </p:sp>
    </p:spTree>
    <p:extLst>
      <p:ext uri="{BB962C8B-B14F-4D97-AF65-F5344CB8AC3E}">
        <p14:creationId xmlns:p14="http://schemas.microsoft.com/office/powerpoint/2010/main" val="102279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idx="1"/>
          </p:nvPr>
        </p:nvSpPr>
        <p:spPr>
          <a:xfrm>
            <a:off x="457732" y="1816100"/>
            <a:ext cx="1942371" cy="458311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2" name="Text Placeholder 2"/>
          <p:cNvSpPr>
            <a:spLocks noGrp="1"/>
          </p:cNvSpPr>
          <p:nvPr>
            <p:ph type="body" idx="10"/>
          </p:nvPr>
        </p:nvSpPr>
        <p:spPr>
          <a:xfrm>
            <a:off x="459580" y="1134598"/>
            <a:ext cx="8227220" cy="536519"/>
          </a:xfrm>
        </p:spPr>
        <p:txBody>
          <a:bodyPr anchor="t">
            <a:noAutofit/>
          </a:bodyPr>
          <a:lstStyle>
            <a:lvl1pPr marL="0" indent="0">
              <a:buNone/>
              <a:defRPr sz="15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6" name="Content Placeholder 2"/>
          <p:cNvSpPr>
            <a:spLocks noGrp="1"/>
          </p:cNvSpPr>
          <p:nvPr>
            <p:ph idx="11"/>
          </p:nvPr>
        </p:nvSpPr>
        <p:spPr>
          <a:xfrm>
            <a:off x="2552504" y="1816100"/>
            <a:ext cx="1942371" cy="458311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7" name="Content Placeholder 2"/>
          <p:cNvSpPr>
            <a:spLocks noGrp="1"/>
          </p:cNvSpPr>
          <p:nvPr>
            <p:ph idx="12"/>
          </p:nvPr>
        </p:nvSpPr>
        <p:spPr>
          <a:xfrm>
            <a:off x="4647276" y="1816100"/>
            <a:ext cx="1942371" cy="458311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8" name="Content Placeholder 2"/>
          <p:cNvSpPr>
            <a:spLocks noGrp="1"/>
          </p:cNvSpPr>
          <p:nvPr>
            <p:ph idx="13"/>
          </p:nvPr>
        </p:nvSpPr>
        <p:spPr>
          <a:xfrm>
            <a:off x="6744429" y="1816100"/>
            <a:ext cx="1942371" cy="458311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69" name="Group 168"/>
          <p:cNvGrpSpPr/>
          <p:nvPr/>
        </p:nvGrpSpPr>
        <p:grpSpPr>
          <a:xfrm>
            <a:off x="-151325" y="-141165"/>
            <a:ext cx="9439923" cy="7136527"/>
            <a:chOff x="-151325" y="-141165"/>
            <a:chExt cx="9439923" cy="7136527"/>
          </a:xfrm>
        </p:grpSpPr>
        <p:grpSp>
          <p:nvGrpSpPr>
            <p:cNvPr id="170" name="Group 169"/>
            <p:cNvGrpSpPr/>
            <p:nvPr/>
          </p:nvGrpSpPr>
          <p:grpSpPr>
            <a:xfrm>
              <a:off x="457731" y="6873247"/>
              <a:ext cx="8226688" cy="122115"/>
              <a:chOff x="457731" y="6582508"/>
              <a:chExt cx="8226688" cy="486507"/>
            </a:xfrm>
          </p:grpSpPr>
          <p:cxnSp>
            <p:nvCxnSpPr>
              <p:cNvPr id="279" name="Straight Connector 278"/>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81" name="Group 280"/>
              <p:cNvGrpSpPr/>
              <p:nvPr/>
            </p:nvGrpSpPr>
            <p:grpSpPr>
              <a:xfrm>
                <a:off x="7986158" y="6582508"/>
                <a:ext cx="152400" cy="486507"/>
                <a:chOff x="7983415" y="6582508"/>
                <a:chExt cx="152400" cy="486507"/>
              </a:xfrm>
            </p:grpSpPr>
            <p:cxnSp>
              <p:nvCxnSpPr>
                <p:cNvPr id="312" name="Straight Connector 31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p:nvGrpSpPr>
            <p:grpSpPr>
              <a:xfrm>
                <a:off x="7287901" y="6582508"/>
                <a:ext cx="152400" cy="486507"/>
                <a:chOff x="7983415" y="6582508"/>
                <a:chExt cx="152400" cy="486507"/>
              </a:xfrm>
            </p:grpSpPr>
            <p:cxnSp>
              <p:nvCxnSpPr>
                <p:cNvPr id="310" name="Straight Connector 30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6589644" y="6582508"/>
                <a:ext cx="152400" cy="486507"/>
                <a:chOff x="7983415" y="6582508"/>
                <a:chExt cx="152400" cy="486507"/>
              </a:xfrm>
            </p:grpSpPr>
            <p:cxnSp>
              <p:nvCxnSpPr>
                <p:cNvPr id="308" name="Straight Connector 30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p:nvGrpSpPr>
            <p:grpSpPr>
              <a:xfrm>
                <a:off x="5891387" y="6582508"/>
                <a:ext cx="152400" cy="486507"/>
                <a:chOff x="7983415" y="6582508"/>
                <a:chExt cx="152400" cy="486507"/>
              </a:xfrm>
            </p:grpSpPr>
            <p:cxnSp>
              <p:nvCxnSpPr>
                <p:cNvPr id="306" name="Straight Connector 30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p:nvGrpSpPr>
            <p:grpSpPr>
              <a:xfrm>
                <a:off x="5193130" y="6582508"/>
                <a:ext cx="152400" cy="486507"/>
                <a:chOff x="7983415" y="6582508"/>
                <a:chExt cx="152400" cy="486507"/>
              </a:xfrm>
            </p:grpSpPr>
            <p:cxnSp>
              <p:nvCxnSpPr>
                <p:cNvPr id="304" name="Straight Connector 30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p:nvGrpSpPr>
            <p:grpSpPr>
              <a:xfrm>
                <a:off x="4494873" y="6582508"/>
                <a:ext cx="152400" cy="486507"/>
                <a:chOff x="7983415" y="6582508"/>
                <a:chExt cx="152400" cy="486507"/>
              </a:xfrm>
            </p:grpSpPr>
            <p:cxnSp>
              <p:nvCxnSpPr>
                <p:cNvPr id="302" name="Straight Connector 30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3796616" y="6582508"/>
                <a:ext cx="152400" cy="486507"/>
                <a:chOff x="7983415" y="6582508"/>
                <a:chExt cx="152400" cy="486507"/>
              </a:xfrm>
            </p:grpSpPr>
            <p:cxnSp>
              <p:nvCxnSpPr>
                <p:cNvPr id="300" name="Straight Connector 29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p:nvGrpSpPr>
            <p:grpSpPr>
              <a:xfrm>
                <a:off x="3098359" y="6582508"/>
                <a:ext cx="152400" cy="486507"/>
                <a:chOff x="7983415" y="6582508"/>
                <a:chExt cx="152400" cy="486507"/>
              </a:xfrm>
            </p:grpSpPr>
            <p:cxnSp>
              <p:nvCxnSpPr>
                <p:cNvPr id="298" name="Straight Connector 29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9" name="Group 288"/>
              <p:cNvGrpSpPr/>
              <p:nvPr/>
            </p:nvGrpSpPr>
            <p:grpSpPr>
              <a:xfrm>
                <a:off x="2400102" y="6582508"/>
                <a:ext cx="152400" cy="486507"/>
                <a:chOff x="7983415" y="6582508"/>
                <a:chExt cx="152400" cy="486507"/>
              </a:xfrm>
            </p:grpSpPr>
            <p:cxnSp>
              <p:nvCxnSpPr>
                <p:cNvPr id="296" name="Straight Connector 29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90" name="Group 289"/>
              <p:cNvGrpSpPr/>
              <p:nvPr/>
            </p:nvGrpSpPr>
            <p:grpSpPr>
              <a:xfrm>
                <a:off x="1701845" y="6582508"/>
                <a:ext cx="152400" cy="486507"/>
                <a:chOff x="7983415" y="6582508"/>
                <a:chExt cx="152400" cy="486507"/>
              </a:xfrm>
            </p:grpSpPr>
            <p:cxnSp>
              <p:nvCxnSpPr>
                <p:cNvPr id="294" name="Straight Connector 29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a:off x="1003588" y="6582508"/>
                <a:ext cx="152400" cy="486507"/>
                <a:chOff x="7983415" y="6582508"/>
                <a:chExt cx="152400" cy="486507"/>
              </a:xfrm>
            </p:grpSpPr>
            <p:cxnSp>
              <p:nvCxnSpPr>
                <p:cNvPr id="292" name="Straight Connector 29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71" name="Group 170"/>
            <p:cNvGrpSpPr/>
            <p:nvPr/>
          </p:nvGrpSpPr>
          <p:grpSpPr>
            <a:xfrm>
              <a:off x="-151325" y="454007"/>
              <a:ext cx="122115" cy="5945205"/>
              <a:chOff x="-238875" y="454007"/>
              <a:chExt cx="122115" cy="5945205"/>
            </a:xfrm>
          </p:grpSpPr>
          <p:cxnSp>
            <p:nvCxnSpPr>
              <p:cNvPr id="244" name="Straight Connector 243"/>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5" name="Group 244"/>
              <p:cNvGrpSpPr/>
              <p:nvPr/>
            </p:nvGrpSpPr>
            <p:grpSpPr>
              <a:xfrm rot="5400000">
                <a:off x="-254017" y="5940709"/>
                <a:ext cx="152400" cy="122115"/>
                <a:chOff x="7983415" y="6582508"/>
                <a:chExt cx="152400" cy="486507"/>
              </a:xfrm>
            </p:grpSpPr>
            <p:cxnSp>
              <p:nvCxnSpPr>
                <p:cNvPr id="277" name="Straight Connector 27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p:nvGrpSpPr>
            <p:grpSpPr>
              <a:xfrm rot="5400000">
                <a:off x="-254017" y="5467067"/>
                <a:ext cx="152400" cy="122115"/>
                <a:chOff x="7983415" y="6582508"/>
                <a:chExt cx="152400" cy="486507"/>
              </a:xfrm>
            </p:grpSpPr>
            <p:cxnSp>
              <p:nvCxnSpPr>
                <p:cNvPr id="275" name="Straight Connector 27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rot="5400000">
                <a:off x="-254017" y="4993425"/>
                <a:ext cx="152400" cy="122115"/>
                <a:chOff x="7983415" y="6582508"/>
                <a:chExt cx="152400" cy="486507"/>
              </a:xfrm>
            </p:grpSpPr>
            <p:cxnSp>
              <p:nvCxnSpPr>
                <p:cNvPr id="273" name="Straight Connector 27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rot="5400000">
                <a:off x="-254017" y="4519783"/>
                <a:ext cx="152400" cy="122115"/>
                <a:chOff x="7983415" y="6582508"/>
                <a:chExt cx="152400" cy="486507"/>
              </a:xfrm>
            </p:grpSpPr>
            <p:cxnSp>
              <p:nvCxnSpPr>
                <p:cNvPr id="271" name="Straight Connector 27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p:nvGrpSpPr>
            <p:grpSpPr>
              <a:xfrm rot="5400000">
                <a:off x="-254017" y="4046141"/>
                <a:ext cx="152400" cy="122115"/>
                <a:chOff x="7983415" y="6582508"/>
                <a:chExt cx="152400" cy="486507"/>
              </a:xfrm>
            </p:grpSpPr>
            <p:cxnSp>
              <p:nvCxnSpPr>
                <p:cNvPr id="269" name="Straight Connector 26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p:nvGrpSpPr>
            <p:grpSpPr>
              <a:xfrm rot="5400000">
                <a:off x="-254017" y="3572499"/>
                <a:ext cx="152400" cy="122115"/>
                <a:chOff x="7983415" y="6582508"/>
                <a:chExt cx="152400" cy="486507"/>
              </a:xfrm>
            </p:grpSpPr>
            <p:cxnSp>
              <p:nvCxnSpPr>
                <p:cNvPr id="267" name="Straight Connector 26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rot="5400000">
                <a:off x="-254017" y="3098857"/>
                <a:ext cx="152400" cy="122115"/>
                <a:chOff x="7983415" y="6582508"/>
                <a:chExt cx="152400" cy="486507"/>
              </a:xfrm>
            </p:grpSpPr>
            <p:cxnSp>
              <p:nvCxnSpPr>
                <p:cNvPr id="265" name="Straight Connector 26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rot="5400000">
                <a:off x="-254017" y="2625215"/>
                <a:ext cx="152400" cy="122115"/>
                <a:chOff x="7983415" y="6582508"/>
                <a:chExt cx="152400" cy="486507"/>
              </a:xfrm>
            </p:grpSpPr>
            <p:cxnSp>
              <p:nvCxnSpPr>
                <p:cNvPr id="263" name="Straight Connector 26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3" name="Group 252"/>
              <p:cNvGrpSpPr/>
              <p:nvPr/>
            </p:nvGrpSpPr>
            <p:grpSpPr>
              <a:xfrm rot="5400000">
                <a:off x="-254017" y="2151573"/>
                <a:ext cx="152400" cy="122115"/>
                <a:chOff x="7983415" y="6582508"/>
                <a:chExt cx="152400" cy="486507"/>
              </a:xfrm>
            </p:grpSpPr>
            <p:cxnSp>
              <p:nvCxnSpPr>
                <p:cNvPr id="261" name="Straight Connector 26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4" name="Group 253"/>
              <p:cNvGrpSpPr/>
              <p:nvPr/>
            </p:nvGrpSpPr>
            <p:grpSpPr>
              <a:xfrm rot="5400000">
                <a:off x="-254017" y="1677931"/>
                <a:ext cx="152400" cy="122115"/>
                <a:chOff x="7983415" y="6582508"/>
                <a:chExt cx="152400" cy="486507"/>
              </a:xfrm>
            </p:grpSpPr>
            <p:cxnSp>
              <p:nvCxnSpPr>
                <p:cNvPr id="259" name="Straight Connector 25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5" name="Group 254"/>
              <p:cNvGrpSpPr/>
              <p:nvPr/>
            </p:nvGrpSpPr>
            <p:grpSpPr>
              <a:xfrm rot="5400000">
                <a:off x="-254017" y="997340"/>
                <a:ext cx="152400" cy="122115"/>
                <a:chOff x="7983415" y="6582508"/>
                <a:chExt cx="152400" cy="486507"/>
              </a:xfrm>
            </p:grpSpPr>
            <p:cxnSp>
              <p:nvCxnSpPr>
                <p:cNvPr id="257" name="Straight Connector 25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6" name="Straight Connector 255"/>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2" name="Group 171"/>
            <p:cNvGrpSpPr/>
            <p:nvPr/>
          </p:nvGrpSpPr>
          <p:grpSpPr>
            <a:xfrm>
              <a:off x="9166483" y="454007"/>
              <a:ext cx="122115" cy="5945205"/>
              <a:chOff x="-238875" y="454007"/>
              <a:chExt cx="122115" cy="5945205"/>
            </a:xfrm>
          </p:grpSpPr>
          <p:cxnSp>
            <p:nvCxnSpPr>
              <p:cNvPr id="209" name="Straight Connector 208"/>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10" name="Group 209"/>
              <p:cNvGrpSpPr/>
              <p:nvPr/>
            </p:nvGrpSpPr>
            <p:grpSpPr>
              <a:xfrm rot="5400000">
                <a:off x="-254017" y="5940709"/>
                <a:ext cx="152400" cy="122115"/>
                <a:chOff x="7983415" y="6582508"/>
                <a:chExt cx="152400" cy="486507"/>
              </a:xfrm>
            </p:grpSpPr>
            <p:cxnSp>
              <p:nvCxnSpPr>
                <p:cNvPr id="242" name="Straight Connector 24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p:nvGrpSpPr>
            <p:grpSpPr>
              <a:xfrm rot="5400000">
                <a:off x="-254017" y="5467067"/>
                <a:ext cx="152400" cy="122115"/>
                <a:chOff x="7983415" y="6582508"/>
                <a:chExt cx="152400" cy="486507"/>
              </a:xfrm>
            </p:grpSpPr>
            <p:cxnSp>
              <p:nvCxnSpPr>
                <p:cNvPr id="240" name="Straight Connector 23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rot="5400000">
                <a:off x="-254017" y="4993425"/>
                <a:ext cx="152400" cy="122115"/>
                <a:chOff x="7983415" y="6582508"/>
                <a:chExt cx="152400" cy="486507"/>
              </a:xfrm>
            </p:grpSpPr>
            <p:cxnSp>
              <p:nvCxnSpPr>
                <p:cNvPr id="238" name="Straight Connector 23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rot="5400000">
                <a:off x="-254017" y="4519783"/>
                <a:ext cx="152400" cy="122115"/>
                <a:chOff x="7983415" y="6582508"/>
                <a:chExt cx="152400" cy="486507"/>
              </a:xfrm>
            </p:grpSpPr>
            <p:cxnSp>
              <p:nvCxnSpPr>
                <p:cNvPr id="236" name="Straight Connector 23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rot="5400000">
                <a:off x="-254017" y="4046141"/>
                <a:ext cx="152400" cy="122115"/>
                <a:chOff x="7983415" y="6582508"/>
                <a:chExt cx="152400" cy="486507"/>
              </a:xfrm>
            </p:grpSpPr>
            <p:cxnSp>
              <p:nvCxnSpPr>
                <p:cNvPr id="234" name="Straight Connector 23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rot="5400000">
                <a:off x="-254017" y="3572499"/>
                <a:ext cx="152400" cy="122115"/>
                <a:chOff x="7983415" y="6582508"/>
                <a:chExt cx="152400" cy="486507"/>
              </a:xfrm>
            </p:grpSpPr>
            <p:cxnSp>
              <p:nvCxnSpPr>
                <p:cNvPr id="232" name="Straight Connector 23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rot="5400000">
                <a:off x="-254017" y="3098857"/>
                <a:ext cx="152400" cy="122115"/>
                <a:chOff x="7983415" y="6582508"/>
                <a:chExt cx="152400" cy="486507"/>
              </a:xfrm>
            </p:grpSpPr>
            <p:cxnSp>
              <p:nvCxnSpPr>
                <p:cNvPr id="230" name="Straight Connector 22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rot="5400000">
                <a:off x="-254017" y="2625215"/>
                <a:ext cx="152400" cy="122115"/>
                <a:chOff x="7983415" y="6582508"/>
                <a:chExt cx="152400" cy="486507"/>
              </a:xfrm>
            </p:grpSpPr>
            <p:cxnSp>
              <p:nvCxnSpPr>
                <p:cNvPr id="228" name="Straight Connector 22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8" name="Group 217"/>
              <p:cNvGrpSpPr/>
              <p:nvPr/>
            </p:nvGrpSpPr>
            <p:grpSpPr>
              <a:xfrm rot="5400000">
                <a:off x="-254017" y="2151573"/>
                <a:ext cx="152400" cy="122115"/>
                <a:chOff x="7983415" y="6582508"/>
                <a:chExt cx="152400" cy="486507"/>
              </a:xfrm>
            </p:grpSpPr>
            <p:cxnSp>
              <p:nvCxnSpPr>
                <p:cNvPr id="226" name="Straight Connector 22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rot="5400000">
                <a:off x="-254017" y="1677931"/>
                <a:ext cx="152400" cy="122115"/>
                <a:chOff x="7983415" y="6582508"/>
                <a:chExt cx="152400" cy="486507"/>
              </a:xfrm>
            </p:grpSpPr>
            <p:cxnSp>
              <p:nvCxnSpPr>
                <p:cNvPr id="224" name="Straight Connector 22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0" name="Group 219"/>
              <p:cNvGrpSpPr/>
              <p:nvPr/>
            </p:nvGrpSpPr>
            <p:grpSpPr>
              <a:xfrm rot="5400000">
                <a:off x="-254017" y="997340"/>
                <a:ext cx="152400" cy="122115"/>
                <a:chOff x="7983415" y="6582508"/>
                <a:chExt cx="152400" cy="486507"/>
              </a:xfrm>
            </p:grpSpPr>
            <p:cxnSp>
              <p:nvCxnSpPr>
                <p:cNvPr id="222" name="Straight Connector 22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21" name="Straight Connector 220"/>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457731" y="-141165"/>
              <a:ext cx="8226688" cy="122115"/>
              <a:chOff x="457731" y="6582508"/>
              <a:chExt cx="8226688" cy="486507"/>
            </a:xfrm>
          </p:grpSpPr>
          <p:cxnSp>
            <p:nvCxnSpPr>
              <p:cNvPr id="174" name="Straight Connector 173"/>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6" name="Group 175"/>
              <p:cNvGrpSpPr/>
              <p:nvPr/>
            </p:nvGrpSpPr>
            <p:grpSpPr>
              <a:xfrm>
                <a:off x="7986158" y="6582508"/>
                <a:ext cx="152400" cy="486507"/>
                <a:chOff x="7983415" y="6582508"/>
                <a:chExt cx="152400" cy="486507"/>
              </a:xfrm>
            </p:grpSpPr>
            <p:cxnSp>
              <p:nvCxnSpPr>
                <p:cNvPr id="207" name="Straight Connector 20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7287901" y="6582508"/>
                <a:ext cx="152400" cy="486507"/>
                <a:chOff x="7983415" y="6582508"/>
                <a:chExt cx="152400" cy="486507"/>
              </a:xfrm>
            </p:grpSpPr>
            <p:cxnSp>
              <p:nvCxnSpPr>
                <p:cNvPr id="205" name="Straight Connector 20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589644" y="6582508"/>
                <a:ext cx="152400" cy="486507"/>
                <a:chOff x="7983415" y="6582508"/>
                <a:chExt cx="152400" cy="486507"/>
              </a:xfrm>
            </p:grpSpPr>
            <p:cxnSp>
              <p:nvCxnSpPr>
                <p:cNvPr id="203" name="Straight Connector 20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891387" y="6582508"/>
                <a:ext cx="152400" cy="486507"/>
                <a:chOff x="7983415" y="6582508"/>
                <a:chExt cx="152400" cy="486507"/>
              </a:xfrm>
            </p:grpSpPr>
            <p:cxnSp>
              <p:nvCxnSpPr>
                <p:cNvPr id="201" name="Straight Connector 20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193130" y="6582508"/>
                <a:ext cx="152400" cy="486507"/>
                <a:chOff x="7983415" y="6582508"/>
                <a:chExt cx="152400" cy="486507"/>
              </a:xfrm>
            </p:grpSpPr>
            <p:cxnSp>
              <p:nvCxnSpPr>
                <p:cNvPr id="199" name="Straight Connector 19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4494873" y="6582508"/>
                <a:ext cx="152400" cy="486507"/>
                <a:chOff x="7983415" y="6582508"/>
                <a:chExt cx="152400" cy="486507"/>
              </a:xfrm>
            </p:grpSpPr>
            <p:cxnSp>
              <p:nvCxnSpPr>
                <p:cNvPr id="197" name="Straight Connector 1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a:off x="3796616" y="6582508"/>
                <a:ext cx="152400" cy="486507"/>
                <a:chOff x="7983415" y="6582508"/>
                <a:chExt cx="152400" cy="486507"/>
              </a:xfrm>
            </p:grpSpPr>
            <p:cxnSp>
              <p:nvCxnSpPr>
                <p:cNvPr id="195" name="Straight Connector 1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3098359" y="6582508"/>
                <a:ext cx="152400" cy="486507"/>
                <a:chOff x="7983415" y="6582508"/>
                <a:chExt cx="152400" cy="486507"/>
              </a:xfrm>
            </p:grpSpPr>
            <p:cxnSp>
              <p:nvCxnSpPr>
                <p:cNvPr id="193" name="Straight Connector 1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4" name="Group 183"/>
              <p:cNvGrpSpPr/>
              <p:nvPr/>
            </p:nvGrpSpPr>
            <p:grpSpPr>
              <a:xfrm>
                <a:off x="2400102" y="6582508"/>
                <a:ext cx="152400" cy="486507"/>
                <a:chOff x="7983415" y="6582508"/>
                <a:chExt cx="152400" cy="486507"/>
              </a:xfrm>
            </p:grpSpPr>
            <p:cxnSp>
              <p:nvCxnSpPr>
                <p:cNvPr id="191" name="Straight Connector 1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5" name="Group 184"/>
              <p:cNvGrpSpPr/>
              <p:nvPr/>
            </p:nvGrpSpPr>
            <p:grpSpPr>
              <a:xfrm>
                <a:off x="1701845" y="6582508"/>
                <a:ext cx="152400" cy="486507"/>
                <a:chOff x="7983415" y="6582508"/>
                <a:chExt cx="152400" cy="486507"/>
              </a:xfrm>
            </p:grpSpPr>
            <p:cxnSp>
              <p:nvCxnSpPr>
                <p:cNvPr id="189" name="Straight Connector 18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6" name="Group 185"/>
              <p:cNvGrpSpPr/>
              <p:nvPr/>
            </p:nvGrpSpPr>
            <p:grpSpPr>
              <a:xfrm>
                <a:off x="1003588" y="6582508"/>
                <a:ext cx="152400" cy="486507"/>
                <a:chOff x="7983415" y="6582508"/>
                <a:chExt cx="152400" cy="486507"/>
              </a:xfrm>
            </p:grpSpPr>
            <p:cxnSp>
              <p:nvCxnSpPr>
                <p:cNvPr id="187" name="Straight Connector 18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55" name="Text Placeholder 6"/>
          <p:cNvSpPr>
            <a:spLocks noGrp="1"/>
          </p:cNvSpPr>
          <p:nvPr>
            <p:ph type="body" sz="quarter" idx="14"/>
          </p:nvPr>
        </p:nvSpPr>
        <p:spPr>
          <a:xfrm>
            <a:off x="458788" y="6399212"/>
            <a:ext cx="5438508" cy="458788"/>
          </a:xfrm>
        </p:spPr>
        <p:txBody>
          <a:bodyPr vert="horz" lIns="0" tIns="0" rIns="0" bIns="0" rtlCol="0" anchor="ctr">
            <a:noAutofit/>
          </a:bodyPr>
          <a:lstStyle>
            <a:lvl1pPr>
              <a:defRPr lang="en-US" sz="800" i="0" dirty="0" smtClean="0">
                <a:solidFill>
                  <a:schemeClr val="bg2"/>
                </a:solidFill>
                <a:latin typeface="+mj-lt"/>
              </a:defRPr>
            </a:lvl1pPr>
          </a:lstStyle>
          <a:p>
            <a:pPr lvl="0">
              <a:lnSpc>
                <a:spcPct val="85000"/>
              </a:lnSpc>
              <a:spcBef>
                <a:spcPts val="0"/>
              </a:spcBef>
              <a:spcAft>
                <a:spcPts val="0"/>
              </a:spcAft>
              <a:buFontTx/>
              <a:buNone/>
            </a:pPr>
            <a:r>
              <a:rPr lang="en-US"/>
              <a:t>Edit Master text styles</a:t>
            </a:r>
          </a:p>
        </p:txBody>
      </p:sp>
    </p:spTree>
    <p:extLst>
      <p:ext uri="{BB962C8B-B14F-4D97-AF65-F5344CB8AC3E}">
        <p14:creationId xmlns:p14="http://schemas.microsoft.com/office/powerpoint/2010/main" val="385213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idx="1"/>
          </p:nvPr>
        </p:nvSpPr>
        <p:spPr>
          <a:xfrm>
            <a:off x="457732" y="1816100"/>
            <a:ext cx="1523417" cy="458311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2" name="Text Placeholder 2"/>
          <p:cNvSpPr>
            <a:spLocks noGrp="1"/>
          </p:cNvSpPr>
          <p:nvPr>
            <p:ph type="body" idx="10"/>
          </p:nvPr>
        </p:nvSpPr>
        <p:spPr>
          <a:xfrm>
            <a:off x="459580" y="1134598"/>
            <a:ext cx="8227220" cy="536519"/>
          </a:xfrm>
        </p:spPr>
        <p:txBody>
          <a:bodyPr anchor="t">
            <a:noAutofit/>
          </a:bodyPr>
          <a:lstStyle>
            <a:lvl1pPr marL="0" indent="0">
              <a:buNone/>
              <a:defRPr sz="15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9" name="Content Placeholder 2"/>
          <p:cNvSpPr>
            <a:spLocks noGrp="1"/>
          </p:cNvSpPr>
          <p:nvPr>
            <p:ph idx="11"/>
          </p:nvPr>
        </p:nvSpPr>
        <p:spPr>
          <a:xfrm>
            <a:off x="2133550" y="1816100"/>
            <a:ext cx="1523417" cy="458311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1" name="Content Placeholder 2"/>
          <p:cNvSpPr>
            <a:spLocks noGrp="1"/>
          </p:cNvSpPr>
          <p:nvPr>
            <p:ph idx="12"/>
          </p:nvPr>
        </p:nvSpPr>
        <p:spPr>
          <a:xfrm>
            <a:off x="3822113" y="1816100"/>
            <a:ext cx="1523417" cy="458311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2" name="Content Placeholder 2"/>
          <p:cNvSpPr>
            <a:spLocks noGrp="1"/>
          </p:cNvSpPr>
          <p:nvPr>
            <p:ph idx="13"/>
          </p:nvPr>
        </p:nvSpPr>
        <p:spPr>
          <a:xfrm>
            <a:off x="5485185" y="1816100"/>
            <a:ext cx="1523417" cy="458311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3" name="Content Placeholder 2"/>
          <p:cNvSpPr>
            <a:spLocks noGrp="1"/>
          </p:cNvSpPr>
          <p:nvPr>
            <p:ph idx="14"/>
          </p:nvPr>
        </p:nvSpPr>
        <p:spPr>
          <a:xfrm>
            <a:off x="7161002" y="1816100"/>
            <a:ext cx="1523417" cy="458311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79" name="Group 178"/>
          <p:cNvGrpSpPr/>
          <p:nvPr/>
        </p:nvGrpSpPr>
        <p:grpSpPr>
          <a:xfrm>
            <a:off x="-151325" y="-141165"/>
            <a:ext cx="9439923" cy="7136527"/>
            <a:chOff x="-151325" y="-141165"/>
            <a:chExt cx="9439923" cy="7136527"/>
          </a:xfrm>
        </p:grpSpPr>
        <p:grpSp>
          <p:nvGrpSpPr>
            <p:cNvPr id="180" name="Group 179"/>
            <p:cNvGrpSpPr/>
            <p:nvPr/>
          </p:nvGrpSpPr>
          <p:grpSpPr>
            <a:xfrm>
              <a:off x="457731" y="6873247"/>
              <a:ext cx="8226688" cy="122115"/>
              <a:chOff x="457731" y="6582508"/>
              <a:chExt cx="8226688" cy="486507"/>
            </a:xfrm>
          </p:grpSpPr>
          <p:cxnSp>
            <p:nvCxnSpPr>
              <p:cNvPr id="289" name="Straight Connector 288"/>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7986158" y="6582508"/>
                <a:ext cx="152400" cy="486507"/>
                <a:chOff x="7983415" y="6582508"/>
                <a:chExt cx="152400" cy="486507"/>
              </a:xfrm>
            </p:grpSpPr>
            <p:cxnSp>
              <p:nvCxnSpPr>
                <p:cNvPr id="322" name="Straight Connector 32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92" name="Group 291"/>
              <p:cNvGrpSpPr/>
              <p:nvPr/>
            </p:nvGrpSpPr>
            <p:grpSpPr>
              <a:xfrm>
                <a:off x="7287901" y="6582508"/>
                <a:ext cx="152400" cy="486507"/>
                <a:chOff x="7983415" y="6582508"/>
                <a:chExt cx="152400" cy="486507"/>
              </a:xfrm>
            </p:grpSpPr>
            <p:cxnSp>
              <p:nvCxnSpPr>
                <p:cNvPr id="320" name="Straight Connector 31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93" name="Group 292"/>
              <p:cNvGrpSpPr/>
              <p:nvPr/>
            </p:nvGrpSpPr>
            <p:grpSpPr>
              <a:xfrm>
                <a:off x="6589644" y="6582508"/>
                <a:ext cx="152400" cy="486507"/>
                <a:chOff x="7983415" y="6582508"/>
                <a:chExt cx="152400" cy="486507"/>
              </a:xfrm>
            </p:grpSpPr>
            <p:cxnSp>
              <p:nvCxnSpPr>
                <p:cNvPr id="318" name="Straight Connector 31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94" name="Group 293"/>
              <p:cNvGrpSpPr/>
              <p:nvPr/>
            </p:nvGrpSpPr>
            <p:grpSpPr>
              <a:xfrm>
                <a:off x="5891387" y="6582508"/>
                <a:ext cx="152400" cy="486507"/>
                <a:chOff x="7983415" y="6582508"/>
                <a:chExt cx="152400" cy="486507"/>
              </a:xfrm>
            </p:grpSpPr>
            <p:cxnSp>
              <p:nvCxnSpPr>
                <p:cNvPr id="316" name="Straight Connector 31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95" name="Group 294"/>
              <p:cNvGrpSpPr/>
              <p:nvPr/>
            </p:nvGrpSpPr>
            <p:grpSpPr>
              <a:xfrm>
                <a:off x="5193130" y="6582508"/>
                <a:ext cx="152400" cy="486507"/>
                <a:chOff x="7983415" y="6582508"/>
                <a:chExt cx="152400" cy="486507"/>
              </a:xfrm>
            </p:grpSpPr>
            <p:cxnSp>
              <p:nvCxnSpPr>
                <p:cNvPr id="314" name="Straight Connector 31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96" name="Group 295"/>
              <p:cNvGrpSpPr/>
              <p:nvPr/>
            </p:nvGrpSpPr>
            <p:grpSpPr>
              <a:xfrm>
                <a:off x="4494873" y="6582508"/>
                <a:ext cx="152400" cy="486507"/>
                <a:chOff x="7983415" y="6582508"/>
                <a:chExt cx="152400" cy="486507"/>
              </a:xfrm>
            </p:grpSpPr>
            <p:cxnSp>
              <p:nvCxnSpPr>
                <p:cNvPr id="312" name="Straight Connector 31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97" name="Group 296"/>
              <p:cNvGrpSpPr/>
              <p:nvPr/>
            </p:nvGrpSpPr>
            <p:grpSpPr>
              <a:xfrm>
                <a:off x="3796616" y="6582508"/>
                <a:ext cx="152400" cy="486507"/>
                <a:chOff x="7983415" y="6582508"/>
                <a:chExt cx="152400" cy="486507"/>
              </a:xfrm>
            </p:grpSpPr>
            <p:cxnSp>
              <p:nvCxnSpPr>
                <p:cNvPr id="310" name="Straight Connector 30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98" name="Group 297"/>
              <p:cNvGrpSpPr/>
              <p:nvPr/>
            </p:nvGrpSpPr>
            <p:grpSpPr>
              <a:xfrm>
                <a:off x="3098359" y="6582508"/>
                <a:ext cx="152400" cy="486507"/>
                <a:chOff x="7983415" y="6582508"/>
                <a:chExt cx="152400" cy="486507"/>
              </a:xfrm>
            </p:grpSpPr>
            <p:cxnSp>
              <p:nvCxnSpPr>
                <p:cNvPr id="308" name="Straight Connector 30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99" name="Group 298"/>
              <p:cNvGrpSpPr/>
              <p:nvPr/>
            </p:nvGrpSpPr>
            <p:grpSpPr>
              <a:xfrm>
                <a:off x="2400102" y="6582508"/>
                <a:ext cx="152400" cy="486507"/>
                <a:chOff x="7983415" y="6582508"/>
                <a:chExt cx="152400" cy="486507"/>
              </a:xfrm>
            </p:grpSpPr>
            <p:cxnSp>
              <p:nvCxnSpPr>
                <p:cNvPr id="306" name="Straight Connector 30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00" name="Group 299"/>
              <p:cNvGrpSpPr/>
              <p:nvPr/>
            </p:nvGrpSpPr>
            <p:grpSpPr>
              <a:xfrm>
                <a:off x="1701845" y="6582508"/>
                <a:ext cx="152400" cy="486507"/>
                <a:chOff x="7983415" y="6582508"/>
                <a:chExt cx="152400" cy="486507"/>
              </a:xfrm>
            </p:grpSpPr>
            <p:cxnSp>
              <p:nvCxnSpPr>
                <p:cNvPr id="304" name="Straight Connector 30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01" name="Group 300"/>
              <p:cNvGrpSpPr/>
              <p:nvPr/>
            </p:nvGrpSpPr>
            <p:grpSpPr>
              <a:xfrm>
                <a:off x="1003588" y="6582508"/>
                <a:ext cx="152400" cy="486507"/>
                <a:chOff x="7983415" y="6582508"/>
                <a:chExt cx="152400" cy="486507"/>
              </a:xfrm>
            </p:grpSpPr>
            <p:cxnSp>
              <p:nvCxnSpPr>
                <p:cNvPr id="302" name="Straight Connector 30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81" name="Group 180"/>
            <p:cNvGrpSpPr/>
            <p:nvPr/>
          </p:nvGrpSpPr>
          <p:grpSpPr>
            <a:xfrm>
              <a:off x="-151325" y="454007"/>
              <a:ext cx="122115" cy="5945205"/>
              <a:chOff x="-238875" y="454007"/>
              <a:chExt cx="122115" cy="5945205"/>
            </a:xfrm>
          </p:grpSpPr>
          <p:cxnSp>
            <p:nvCxnSpPr>
              <p:cNvPr id="254" name="Straight Connector 253"/>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55" name="Group 254"/>
              <p:cNvGrpSpPr/>
              <p:nvPr/>
            </p:nvGrpSpPr>
            <p:grpSpPr>
              <a:xfrm rot="5400000">
                <a:off x="-254017" y="5940709"/>
                <a:ext cx="152400" cy="122115"/>
                <a:chOff x="7983415" y="6582508"/>
                <a:chExt cx="152400" cy="486507"/>
              </a:xfrm>
            </p:grpSpPr>
            <p:cxnSp>
              <p:nvCxnSpPr>
                <p:cNvPr id="287" name="Straight Connector 28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6" name="Group 255"/>
              <p:cNvGrpSpPr/>
              <p:nvPr/>
            </p:nvGrpSpPr>
            <p:grpSpPr>
              <a:xfrm rot="5400000">
                <a:off x="-254017" y="5467067"/>
                <a:ext cx="152400" cy="122115"/>
                <a:chOff x="7983415" y="6582508"/>
                <a:chExt cx="152400" cy="486507"/>
              </a:xfrm>
            </p:grpSpPr>
            <p:cxnSp>
              <p:nvCxnSpPr>
                <p:cNvPr id="285" name="Straight Connector 28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7" name="Group 256"/>
              <p:cNvGrpSpPr/>
              <p:nvPr/>
            </p:nvGrpSpPr>
            <p:grpSpPr>
              <a:xfrm rot="5400000">
                <a:off x="-254017" y="4993425"/>
                <a:ext cx="152400" cy="122115"/>
                <a:chOff x="7983415" y="6582508"/>
                <a:chExt cx="152400" cy="486507"/>
              </a:xfrm>
            </p:grpSpPr>
            <p:cxnSp>
              <p:nvCxnSpPr>
                <p:cNvPr id="283" name="Straight Connector 28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8" name="Group 257"/>
              <p:cNvGrpSpPr/>
              <p:nvPr/>
            </p:nvGrpSpPr>
            <p:grpSpPr>
              <a:xfrm rot="5400000">
                <a:off x="-254017" y="4519783"/>
                <a:ext cx="152400" cy="122115"/>
                <a:chOff x="7983415" y="6582508"/>
                <a:chExt cx="152400" cy="486507"/>
              </a:xfrm>
            </p:grpSpPr>
            <p:cxnSp>
              <p:nvCxnSpPr>
                <p:cNvPr id="281" name="Straight Connector 28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9" name="Group 258"/>
              <p:cNvGrpSpPr/>
              <p:nvPr/>
            </p:nvGrpSpPr>
            <p:grpSpPr>
              <a:xfrm rot="5400000">
                <a:off x="-254017" y="4046141"/>
                <a:ext cx="152400" cy="122115"/>
                <a:chOff x="7983415" y="6582508"/>
                <a:chExt cx="152400" cy="486507"/>
              </a:xfrm>
            </p:grpSpPr>
            <p:cxnSp>
              <p:nvCxnSpPr>
                <p:cNvPr id="279" name="Straight Connector 27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60" name="Group 259"/>
              <p:cNvGrpSpPr/>
              <p:nvPr/>
            </p:nvGrpSpPr>
            <p:grpSpPr>
              <a:xfrm rot="5400000">
                <a:off x="-254017" y="3572499"/>
                <a:ext cx="152400" cy="122115"/>
                <a:chOff x="7983415" y="6582508"/>
                <a:chExt cx="152400" cy="486507"/>
              </a:xfrm>
            </p:grpSpPr>
            <p:cxnSp>
              <p:nvCxnSpPr>
                <p:cNvPr id="277" name="Straight Connector 27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61" name="Group 260"/>
              <p:cNvGrpSpPr/>
              <p:nvPr/>
            </p:nvGrpSpPr>
            <p:grpSpPr>
              <a:xfrm rot="5400000">
                <a:off x="-254017" y="3098857"/>
                <a:ext cx="152400" cy="122115"/>
                <a:chOff x="7983415" y="6582508"/>
                <a:chExt cx="152400" cy="486507"/>
              </a:xfrm>
            </p:grpSpPr>
            <p:cxnSp>
              <p:nvCxnSpPr>
                <p:cNvPr id="275" name="Straight Connector 27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62" name="Group 261"/>
              <p:cNvGrpSpPr/>
              <p:nvPr/>
            </p:nvGrpSpPr>
            <p:grpSpPr>
              <a:xfrm rot="5400000">
                <a:off x="-254017" y="2625215"/>
                <a:ext cx="152400" cy="122115"/>
                <a:chOff x="7983415" y="6582508"/>
                <a:chExt cx="152400" cy="486507"/>
              </a:xfrm>
            </p:grpSpPr>
            <p:cxnSp>
              <p:nvCxnSpPr>
                <p:cNvPr id="273" name="Straight Connector 27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63" name="Group 262"/>
              <p:cNvGrpSpPr/>
              <p:nvPr/>
            </p:nvGrpSpPr>
            <p:grpSpPr>
              <a:xfrm rot="5400000">
                <a:off x="-254017" y="2151573"/>
                <a:ext cx="152400" cy="122115"/>
                <a:chOff x="7983415" y="6582508"/>
                <a:chExt cx="152400" cy="486507"/>
              </a:xfrm>
            </p:grpSpPr>
            <p:cxnSp>
              <p:nvCxnSpPr>
                <p:cNvPr id="271" name="Straight Connector 27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64" name="Group 263"/>
              <p:cNvGrpSpPr/>
              <p:nvPr/>
            </p:nvGrpSpPr>
            <p:grpSpPr>
              <a:xfrm rot="5400000">
                <a:off x="-254017" y="1677931"/>
                <a:ext cx="152400" cy="122115"/>
                <a:chOff x="7983415" y="6582508"/>
                <a:chExt cx="152400" cy="486507"/>
              </a:xfrm>
            </p:grpSpPr>
            <p:cxnSp>
              <p:nvCxnSpPr>
                <p:cNvPr id="269" name="Straight Connector 26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65" name="Group 264"/>
              <p:cNvGrpSpPr/>
              <p:nvPr/>
            </p:nvGrpSpPr>
            <p:grpSpPr>
              <a:xfrm rot="5400000">
                <a:off x="-254017" y="997340"/>
                <a:ext cx="152400" cy="122115"/>
                <a:chOff x="7983415" y="6582508"/>
                <a:chExt cx="152400" cy="486507"/>
              </a:xfrm>
            </p:grpSpPr>
            <p:cxnSp>
              <p:nvCxnSpPr>
                <p:cNvPr id="267" name="Straight Connector 26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66" name="Straight Connector 265"/>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a:off x="9166483" y="454007"/>
              <a:ext cx="122115" cy="5945205"/>
              <a:chOff x="-238875" y="454007"/>
              <a:chExt cx="122115" cy="5945205"/>
            </a:xfrm>
          </p:grpSpPr>
          <p:cxnSp>
            <p:nvCxnSpPr>
              <p:cNvPr id="219" name="Straight Connector 218"/>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20" name="Group 219"/>
              <p:cNvGrpSpPr/>
              <p:nvPr/>
            </p:nvGrpSpPr>
            <p:grpSpPr>
              <a:xfrm rot="5400000">
                <a:off x="-254017" y="5940709"/>
                <a:ext cx="152400" cy="122115"/>
                <a:chOff x="7983415" y="6582508"/>
                <a:chExt cx="152400" cy="486507"/>
              </a:xfrm>
            </p:grpSpPr>
            <p:cxnSp>
              <p:nvCxnSpPr>
                <p:cNvPr id="252" name="Straight Connector 25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1" name="Group 220"/>
              <p:cNvGrpSpPr/>
              <p:nvPr/>
            </p:nvGrpSpPr>
            <p:grpSpPr>
              <a:xfrm rot="5400000">
                <a:off x="-254017" y="5467067"/>
                <a:ext cx="152400" cy="122115"/>
                <a:chOff x="7983415" y="6582508"/>
                <a:chExt cx="152400" cy="486507"/>
              </a:xfrm>
            </p:grpSpPr>
            <p:cxnSp>
              <p:nvCxnSpPr>
                <p:cNvPr id="250" name="Straight Connector 24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rot="5400000">
                <a:off x="-254017" y="4993425"/>
                <a:ext cx="152400" cy="122115"/>
                <a:chOff x="7983415" y="6582508"/>
                <a:chExt cx="152400" cy="486507"/>
              </a:xfrm>
            </p:grpSpPr>
            <p:cxnSp>
              <p:nvCxnSpPr>
                <p:cNvPr id="248" name="Straight Connector 24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3" name="Group 222"/>
              <p:cNvGrpSpPr/>
              <p:nvPr/>
            </p:nvGrpSpPr>
            <p:grpSpPr>
              <a:xfrm rot="5400000">
                <a:off x="-254017" y="4519783"/>
                <a:ext cx="152400" cy="122115"/>
                <a:chOff x="7983415" y="6582508"/>
                <a:chExt cx="152400" cy="486507"/>
              </a:xfrm>
            </p:grpSpPr>
            <p:cxnSp>
              <p:nvCxnSpPr>
                <p:cNvPr id="246" name="Straight Connector 24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4" name="Group 223"/>
              <p:cNvGrpSpPr/>
              <p:nvPr/>
            </p:nvGrpSpPr>
            <p:grpSpPr>
              <a:xfrm rot="5400000">
                <a:off x="-254017" y="4046141"/>
                <a:ext cx="152400" cy="122115"/>
                <a:chOff x="7983415" y="6582508"/>
                <a:chExt cx="152400" cy="486507"/>
              </a:xfrm>
            </p:grpSpPr>
            <p:cxnSp>
              <p:nvCxnSpPr>
                <p:cNvPr id="244" name="Straight Connector 24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rot="5400000">
                <a:off x="-254017" y="3572499"/>
                <a:ext cx="152400" cy="122115"/>
                <a:chOff x="7983415" y="6582508"/>
                <a:chExt cx="152400" cy="486507"/>
              </a:xfrm>
            </p:grpSpPr>
            <p:cxnSp>
              <p:nvCxnSpPr>
                <p:cNvPr id="242" name="Straight Connector 24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6" name="Group 225"/>
              <p:cNvGrpSpPr/>
              <p:nvPr/>
            </p:nvGrpSpPr>
            <p:grpSpPr>
              <a:xfrm rot="5400000">
                <a:off x="-254017" y="3098857"/>
                <a:ext cx="152400" cy="122115"/>
                <a:chOff x="7983415" y="6582508"/>
                <a:chExt cx="152400" cy="486507"/>
              </a:xfrm>
            </p:grpSpPr>
            <p:cxnSp>
              <p:nvCxnSpPr>
                <p:cNvPr id="240" name="Straight Connector 23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7" name="Group 226"/>
              <p:cNvGrpSpPr/>
              <p:nvPr/>
            </p:nvGrpSpPr>
            <p:grpSpPr>
              <a:xfrm rot="5400000">
                <a:off x="-254017" y="2625215"/>
                <a:ext cx="152400" cy="122115"/>
                <a:chOff x="7983415" y="6582508"/>
                <a:chExt cx="152400" cy="486507"/>
              </a:xfrm>
            </p:grpSpPr>
            <p:cxnSp>
              <p:nvCxnSpPr>
                <p:cNvPr id="238" name="Straight Connector 23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8" name="Group 227"/>
              <p:cNvGrpSpPr/>
              <p:nvPr/>
            </p:nvGrpSpPr>
            <p:grpSpPr>
              <a:xfrm rot="5400000">
                <a:off x="-254017" y="2151573"/>
                <a:ext cx="152400" cy="122115"/>
                <a:chOff x="7983415" y="6582508"/>
                <a:chExt cx="152400" cy="486507"/>
              </a:xfrm>
            </p:grpSpPr>
            <p:cxnSp>
              <p:nvCxnSpPr>
                <p:cNvPr id="236" name="Straight Connector 23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9" name="Group 228"/>
              <p:cNvGrpSpPr/>
              <p:nvPr/>
            </p:nvGrpSpPr>
            <p:grpSpPr>
              <a:xfrm rot="5400000">
                <a:off x="-254017" y="1677931"/>
                <a:ext cx="152400" cy="122115"/>
                <a:chOff x="7983415" y="6582508"/>
                <a:chExt cx="152400" cy="486507"/>
              </a:xfrm>
            </p:grpSpPr>
            <p:cxnSp>
              <p:nvCxnSpPr>
                <p:cNvPr id="234" name="Straight Connector 23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0" name="Group 229"/>
              <p:cNvGrpSpPr/>
              <p:nvPr/>
            </p:nvGrpSpPr>
            <p:grpSpPr>
              <a:xfrm rot="5400000">
                <a:off x="-254017" y="997340"/>
                <a:ext cx="152400" cy="122115"/>
                <a:chOff x="7983415" y="6582508"/>
                <a:chExt cx="152400" cy="486507"/>
              </a:xfrm>
            </p:grpSpPr>
            <p:cxnSp>
              <p:nvCxnSpPr>
                <p:cNvPr id="232" name="Straight Connector 23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31" name="Straight Connector 230"/>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457731" y="-141165"/>
              <a:ext cx="8226688" cy="122115"/>
              <a:chOff x="457731" y="6582508"/>
              <a:chExt cx="8226688" cy="486507"/>
            </a:xfrm>
          </p:grpSpPr>
          <p:cxnSp>
            <p:nvCxnSpPr>
              <p:cNvPr id="184" name="Straight Connector 183"/>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86" name="Group 185"/>
              <p:cNvGrpSpPr/>
              <p:nvPr/>
            </p:nvGrpSpPr>
            <p:grpSpPr>
              <a:xfrm>
                <a:off x="7986158" y="6582508"/>
                <a:ext cx="152400" cy="486507"/>
                <a:chOff x="7983415" y="6582508"/>
                <a:chExt cx="152400" cy="486507"/>
              </a:xfrm>
            </p:grpSpPr>
            <p:cxnSp>
              <p:nvCxnSpPr>
                <p:cNvPr id="217" name="Straight Connector 21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7" name="Group 186"/>
              <p:cNvGrpSpPr/>
              <p:nvPr/>
            </p:nvGrpSpPr>
            <p:grpSpPr>
              <a:xfrm>
                <a:off x="7287901" y="6582508"/>
                <a:ext cx="152400" cy="486507"/>
                <a:chOff x="7983415" y="6582508"/>
                <a:chExt cx="152400" cy="486507"/>
              </a:xfrm>
            </p:grpSpPr>
            <p:cxnSp>
              <p:nvCxnSpPr>
                <p:cNvPr id="215" name="Straight Connector 21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8" name="Group 187"/>
              <p:cNvGrpSpPr/>
              <p:nvPr/>
            </p:nvGrpSpPr>
            <p:grpSpPr>
              <a:xfrm>
                <a:off x="6589644" y="6582508"/>
                <a:ext cx="152400" cy="486507"/>
                <a:chOff x="7983415" y="6582508"/>
                <a:chExt cx="152400" cy="486507"/>
              </a:xfrm>
            </p:grpSpPr>
            <p:cxnSp>
              <p:nvCxnSpPr>
                <p:cNvPr id="213" name="Straight Connector 21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9" name="Group 188"/>
              <p:cNvGrpSpPr/>
              <p:nvPr/>
            </p:nvGrpSpPr>
            <p:grpSpPr>
              <a:xfrm>
                <a:off x="5891387" y="6582508"/>
                <a:ext cx="152400" cy="486507"/>
                <a:chOff x="7983415" y="6582508"/>
                <a:chExt cx="152400" cy="486507"/>
              </a:xfrm>
            </p:grpSpPr>
            <p:cxnSp>
              <p:nvCxnSpPr>
                <p:cNvPr id="211" name="Straight Connector 21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5193130" y="6582508"/>
                <a:ext cx="152400" cy="486507"/>
                <a:chOff x="7983415" y="6582508"/>
                <a:chExt cx="152400" cy="486507"/>
              </a:xfrm>
            </p:grpSpPr>
            <p:cxnSp>
              <p:nvCxnSpPr>
                <p:cNvPr id="209" name="Straight Connector 20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1" name="Group 190"/>
              <p:cNvGrpSpPr/>
              <p:nvPr/>
            </p:nvGrpSpPr>
            <p:grpSpPr>
              <a:xfrm>
                <a:off x="4494873" y="6582508"/>
                <a:ext cx="152400" cy="486507"/>
                <a:chOff x="7983415" y="6582508"/>
                <a:chExt cx="152400" cy="486507"/>
              </a:xfrm>
            </p:grpSpPr>
            <p:cxnSp>
              <p:nvCxnSpPr>
                <p:cNvPr id="207" name="Straight Connector 20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2" name="Group 191"/>
              <p:cNvGrpSpPr/>
              <p:nvPr/>
            </p:nvGrpSpPr>
            <p:grpSpPr>
              <a:xfrm>
                <a:off x="3796616" y="6582508"/>
                <a:ext cx="152400" cy="486507"/>
                <a:chOff x="7983415" y="6582508"/>
                <a:chExt cx="152400" cy="486507"/>
              </a:xfrm>
            </p:grpSpPr>
            <p:cxnSp>
              <p:nvCxnSpPr>
                <p:cNvPr id="205" name="Straight Connector 20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3" name="Group 192"/>
              <p:cNvGrpSpPr/>
              <p:nvPr/>
            </p:nvGrpSpPr>
            <p:grpSpPr>
              <a:xfrm>
                <a:off x="3098359" y="6582508"/>
                <a:ext cx="152400" cy="486507"/>
                <a:chOff x="7983415" y="6582508"/>
                <a:chExt cx="152400" cy="486507"/>
              </a:xfrm>
            </p:grpSpPr>
            <p:cxnSp>
              <p:nvCxnSpPr>
                <p:cNvPr id="203" name="Straight Connector 20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4" name="Group 193"/>
              <p:cNvGrpSpPr/>
              <p:nvPr/>
            </p:nvGrpSpPr>
            <p:grpSpPr>
              <a:xfrm>
                <a:off x="2400102" y="6582508"/>
                <a:ext cx="152400" cy="486507"/>
                <a:chOff x="7983415" y="6582508"/>
                <a:chExt cx="152400" cy="486507"/>
              </a:xfrm>
            </p:grpSpPr>
            <p:cxnSp>
              <p:nvCxnSpPr>
                <p:cNvPr id="201" name="Straight Connector 20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5" name="Group 194"/>
              <p:cNvGrpSpPr/>
              <p:nvPr/>
            </p:nvGrpSpPr>
            <p:grpSpPr>
              <a:xfrm>
                <a:off x="1701845" y="6582508"/>
                <a:ext cx="152400" cy="486507"/>
                <a:chOff x="7983415" y="6582508"/>
                <a:chExt cx="152400" cy="486507"/>
              </a:xfrm>
            </p:grpSpPr>
            <p:cxnSp>
              <p:nvCxnSpPr>
                <p:cNvPr id="199" name="Straight Connector 19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6" name="Group 195"/>
              <p:cNvGrpSpPr/>
              <p:nvPr/>
            </p:nvGrpSpPr>
            <p:grpSpPr>
              <a:xfrm>
                <a:off x="1003588" y="6582508"/>
                <a:ext cx="152400" cy="486507"/>
                <a:chOff x="7983415" y="6582508"/>
                <a:chExt cx="152400" cy="486507"/>
              </a:xfrm>
            </p:grpSpPr>
            <p:cxnSp>
              <p:nvCxnSpPr>
                <p:cNvPr id="197" name="Straight Connector 1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56" name="Text Placeholder 6"/>
          <p:cNvSpPr>
            <a:spLocks noGrp="1"/>
          </p:cNvSpPr>
          <p:nvPr>
            <p:ph type="body" sz="quarter" idx="15"/>
          </p:nvPr>
        </p:nvSpPr>
        <p:spPr>
          <a:xfrm>
            <a:off x="458788" y="6399212"/>
            <a:ext cx="5438508" cy="458788"/>
          </a:xfrm>
        </p:spPr>
        <p:txBody>
          <a:bodyPr vert="horz" lIns="0" tIns="0" rIns="0" bIns="0" rtlCol="0" anchor="ctr">
            <a:noAutofit/>
          </a:bodyPr>
          <a:lstStyle>
            <a:lvl1pPr>
              <a:defRPr lang="en-US" sz="800" i="0" dirty="0" smtClean="0">
                <a:solidFill>
                  <a:schemeClr val="bg2"/>
                </a:solidFill>
                <a:latin typeface="+mj-lt"/>
              </a:defRPr>
            </a:lvl1pPr>
          </a:lstStyle>
          <a:p>
            <a:pPr lvl="0">
              <a:lnSpc>
                <a:spcPct val="85000"/>
              </a:lnSpc>
              <a:spcBef>
                <a:spcPts val="0"/>
              </a:spcBef>
              <a:spcAft>
                <a:spcPts val="0"/>
              </a:spcAft>
              <a:buFontTx/>
              <a:buNone/>
            </a:pPr>
            <a:r>
              <a:rPr lang="en-US"/>
              <a:t>Edit Master text styles</a:t>
            </a:r>
          </a:p>
        </p:txBody>
      </p:sp>
    </p:spTree>
    <p:extLst>
      <p:ext uri="{BB962C8B-B14F-4D97-AF65-F5344CB8AC3E}">
        <p14:creationId xmlns:p14="http://schemas.microsoft.com/office/powerpoint/2010/main" val="376144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Split Horizontal">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idx="1"/>
          </p:nvPr>
        </p:nvSpPr>
        <p:spPr>
          <a:xfrm>
            <a:off x="457732" y="2762473"/>
            <a:ext cx="1942371" cy="172047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2" name="Text Placeholder 2"/>
          <p:cNvSpPr>
            <a:spLocks noGrp="1"/>
          </p:cNvSpPr>
          <p:nvPr>
            <p:ph type="body" idx="10"/>
          </p:nvPr>
        </p:nvSpPr>
        <p:spPr>
          <a:xfrm>
            <a:off x="459580" y="1134598"/>
            <a:ext cx="8227220" cy="536519"/>
          </a:xfrm>
        </p:spPr>
        <p:txBody>
          <a:bodyPr anchor="t">
            <a:noAutofit/>
          </a:bodyPr>
          <a:lstStyle>
            <a:lvl1pPr marL="0" indent="0">
              <a:buNone/>
              <a:defRPr sz="15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6" name="Content Placeholder 2"/>
          <p:cNvSpPr>
            <a:spLocks noGrp="1"/>
          </p:cNvSpPr>
          <p:nvPr>
            <p:ph idx="11"/>
          </p:nvPr>
        </p:nvSpPr>
        <p:spPr>
          <a:xfrm>
            <a:off x="2552504" y="2762473"/>
            <a:ext cx="1942371" cy="172047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7" name="Content Placeholder 2"/>
          <p:cNvSpPr>
            <a:spLocks noGrp="1"/>
          </p:cNvSpPr>
          <p:nvPr>
            <p:ph idx="12"/>
          </p:nvPr>
        </p:nvSpPr>
        <p:spPr>
          <a:xfrm>
            <a:off x="4647276" y="2762473"/>
            <a:ext cx="1942371" cy="172047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8" name="Content Placeholder 2"/>
          <p:cNvSpPr>
            <a:spLocks noGrp="1"/>
          </p:cNvSpPr>
          <p:nvPr>
            <p:ph idx="13"/>
          </p:nvPr>
        </p:nvSpPr>
        <p:spPr>
          <a:xfrm>
            <a:off x="6744429" y="2762473"/>
            <a:ext cx="1942371" cy="172047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69" name="Group 168"/>
          <p:cNvGrpSpPr/>
          <p:nvPr/>
        </p:nvGrpSpPr>
        <p:grpSpPr>
          <a:xfrm>
            <a:off x="-151325" y="-141165"/>
            <a:ext cx="9439923" cy="7136527"/>
            <a:chOff x="-151325" y="-141165"/>
            <a:chExt cx="9439923" cy="7136527"/>
          </a:xfrm>
        </p:grpSpPr>
        <p:grpSp>
          <p:nvGrpSpPr>
            <p:cNvPr id="170" name="Group 169"/>
            <p:cNvGrpSpPr/>
            <p:nvPr/>
          </p:nvGrpSpPr>
          <p:grpSpPr>
            <a:xfrm>
              <a:off x="457731" y="6873247"/>
              <a:ext cx="8226688" cy="122115"/>
              <a:chOff x="457731" y="6582508"/>
              <a:chExt cx="8226688" cy="486507"/>
            </a:xfrm>
          </p:grpSpPr>
          <p:cxnSp>
            <p:nvCxnSpPr>
              <p:cNvPr id="279" name="Straight Connector 278"/>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81" name="Group 280"/>
              <p:cNvGrpSpPr/>
              <p:nvPr/>
            </p:nvGrpSpPr>
            <p:grpSpPr>
              <a:xfrm>
                <a:off x="7986158" y="6582508"/>
                <a:ext cx="152400" cy="486507"/>
                <a:chOff x="7983415" y="6582508"/>
                <a:chExt cx="152400" cy="486507"/>
              </a:xfrm>
            </p:grpSpPr>
            <p:cxnSp>
              <p:nvCxnSpPr>
                <p:cNvPr id="312" name="Straight Connector 31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p:nvGrpSpPr>
            <p:grpSpPr>
              <a:xfrm>
                <a:off x="7287901" y="6582508"/>
                <a:ext cx="152400" cy="486507"/>
                <a:chOff x="7983415" y="6582508"/>
                <a:chExt cx="152400" cy="486507"/>
              </a:xfrm>
            </p:grpSpPr>
            <p:cxnSp>
              <p:nvCxnSpPr>
                <p:cNvPr id="310" name="Straight Connector 30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6589644" y="6582508"/>
                <a:ext cx="152400" cy="486507"/>
                <a:chOff x="7983415" y="6582508"/>
                <a:chExt cx="152400" cy="486507"/>
              </a:xfrm>
            </p:grpSpPr>
            <p:cxnSp>
              <p:nvCxnSpPr>
                <p:cNvPr id="308" name="Straight Connector 30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p:nvGrpSpPr>
            <p:grpSpPr>
              <a:xfrm>
                <a:off x="5891387" y="6582508"/>
                <a:ext cx="152400" cy="486507"/>
                <a:chOff x="7983415" y="6582508"/>
                <a:chExt cx="152400" cy="486507"/>
              </a:xfrm>
            </p:grpSpPr>
            <p:cxnSp>
              <p:nvCxnSpPr>
                <p:cNvPr id="306" name="Straight Connector 30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p:nvGrpSpPr>
            <p:grpSpPr>
              <a:xfrm>
                <a:off x="5193130" y="6582508"/>
                <a:ext cx="152400" cy="486507"/>
                <a:chOff x="7983415" y="6582508"/>
                <a:chExt cx="152400" cy="486507"/>
              </a:xfrm>
            </p:grpSpPr>
            <p:cxnSp>
              <p:nvCxnSpPr>
                <p:cNvPr id="304" name="Straight Connector 30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p:nvGrpSpPr>
            <p:grpSpPr>
              <a:xfrm>
                <a:off x="4494873" y="6582508"/>
                <a:ext cx="152400" cy="486507"/>
                <a:chOff x="7983415" y="6582508"/>
                <a:chExt cx="152400" cy="486507"/>
              </a:xfrm>
            </p:grpSpPr>
            <p:cxnSp>
              <p:nvCxnSpPr>
                <p:cNvPr id="302" name="Straight Connector 30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3796616" y="6582508"/>
                <a:ext cx="152400" cy="486507"/>
                <a:chOff x="7983415" y="6582508"/>
                <a:chExt cx="152400" cy="486507"/>
              </a:xfrm>
            </p:grpSpPr>
            <p:cxnSp>
              <p:nvCxnSpPr>
                <p:cNvPr id="300" name="Straight Connector 29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p:nvGrpSpPr>
            <p:grpSpPr>
              <a:xfrm>
                <a:off x="3098359" y="6582508"/>
                <a:ext cx="152400" cy="486507"/>
                <a:chOff x="7983415" y="6582508"/>
                <a:chExt cx="152400" cy="486507"/>
              </a:xfrm>
            </p:grpSpPr>
            <p:cxnSp>
              <p:nvCxnSpPr>
                <p:cNvPr id="298" name="Straight Connector 29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9" name="Group 288"/>
              <p:cNvGrpSpPr/>
              <p:nvPr/>
            </p:nvGrpSpPr>
            <p:grpSpPr>
              <a:xfrm>
                <a:off x="2400102" y="6582508"/>
                <a:ext cx="152400" cy="486507"/>
                <a:chOff x="7983415" y="6582508"/>
                <a:chExt cx="152400" cy="486507"/>
              </a:xfrm>
            </p:grpSpPr>
            <p:cxnSp>
              <p:nvCxnSpPr>
                <p:cNvPr id="296" name="Straight Connector 29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90" name="Group 289"/>
              <p:cNvGrpSpPr/>
              <p:nvPr/>
            </p:nvGrpSpPr>
            <p:grpSpPr>
              <a:xfrm>
                <a:off x="1701845" y="6582508"/>
                <a:ext cx="152400" cy="486507"/>
                <a:chOff x="7983415" y="6582508"/>
                <a:chExt cx="152400" cy="486507"/>
              </a:xfrm>
            </p:grpSpPr>
            <p:cxnSp>
              <p:nvCxnSpPr>
                <p:cNvPr id="294" name="Straight Connector 29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a:off x="1003588" y="6582508"/>
                <a:ext cx="152400" cy="486507"/>
                <a:chOff x="7983415" y="6582508"/>
                <a:chExt cx="152400" cy="486507"/>
              </a:xfrm>
            </p:grpSpPr>
            <p:cxnSp>
              <p:nvCxnSpPr>
                <p:cNvPr id="292" name="Straight Connector 29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71" name="Group 170"/>
            <p:cNvGrpSpPr/>
            <p:nvPr/>
          </p:nvGrpSpPr>
          <p:grpSpPr>
            <a:xfrm>
              <a:off x="-151325" y="454007"/>
              <a:ext cx="122115" cy="5945205"/>
              <a:chOff x="-238875" y="454007"/>
              <a:chExt cx="122115" cy="5945205"/>
            </a:xfrm>
          </p:grpSpPr>
          <p:cxnSp>
            <p:nvCxnSpPr>
              <p:cNvPr id="244" name="Straight Connector 243"/>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5" name="Group 244"/>
              <p:cNvGrpSpPr/>
              <p:nvPr/>
            </p:nvGrpSpPr>
            <p:grpSpPr>
              <a:xfrm rot="5400000">
                <a:off x="-254017" y="5940709"/>
                <a:ext cx="152400" cy="122115"/>
                <a:chOff x="7983415" y="6582508"/>
                <a:chExt cx="152400" cy="486507"/>
              </a:xfrm>
            </p:grpSpPr>
            <p:cxnSp>
              <p:nvCxnSpPr>
                <p:cNvPr id="277" name="Straight Connector 27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p:nvGrpSpPr>
            <p:grpSpPr>
              <a:xfrm rot="5400000">
                <a:off x="-254017" y="5467067"/>
                <a:ext cx="152400" cy="122115"/>
                <a:chOff x="7983415" y="6582508"/>
                <a:chExt cx="152400" cy="486507"/>
              </a:xfrm>
            </p:grpSpPr>
            <p:cxnSp>
              <p:nvCxnSpPr>
                <p:cNvPr id="275" name="Straight Connector 27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rot="5400000">
                <a:off x="-254017" y="4993425"/>
                <a:ext cx="152400" cy="122115"/>
                <a:chOff x="7983415" y="6582508"/>
                <a:chExt cx="152400" cy="486507"/>
              </a:xfrm>
            </p:grpSpPr>
            <p:cxnSp>
              <p:nvCxnSpPr>
                <p:cNvPr id="273" name="Straight Connector 27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rot="5400000">
                <a:off x="-254017" y="4519783"/>
                <a:ext cx="152400" cy="122115"/>
                <a:chOff x="7983415" y="6582508"/>
                <a:chExt cx="152400" cy="486507"/>
              </a:xfrm>
            </p:grpSpPr>
            <p:cxnSp>
              <p:nvCxnSpPr>
                <p:cNvPr id="271" name="Straight Connector 27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p:nvGrpSpPr>
            <p:grpSpPr>
              <a:xfrm rot="5400000">
                <a:off x="-254017" y="4046141"/>
                <a:ext cx="152400" cy="122115"/>
                <a:chOff x="7983415" y="6582508"/>
                <a:chExt cx="152400" cy="486507"/>
              </a:xfrm>
            </p:grpSpPr>
            <p:cxnSp>
              <p:nvCxnSpPr>
                <p:cNvPr id="269" name="Straight Connector 26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p:nvGrpSpPr>
            <p:grpSpPr>
              <a:xfrm rot="5400000">
                <a:off x="-254017" y="3572499"/>
                <a:ext cx="152400" cy="122115"/>
                <a:chOff x="7983415" y="6582508"/>
                <a:chExt cx="152400" cy="486507"/>
              </a:xfrm>
            </p:grpSpPr>
            <p:cxnSp>
              <p:nvCxnSpPr>
                <p:cNvPr id="267" name="Straight Connector 26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rot="5400000">
                <a:off x="-254017" y="3098857"/>
                <a:ext cx="152400" cy="122115"/>
                <a:chOff x="7983415" y="6582508"/>
                <a:chExt cx="152400" cy="486507"/>
              </a:xfrm>
            </p:grpSpPr>
            <p:cxnSp>
              <p:nvCxnSpPr>
                <p:cNvPr id="265" name="Straight Connector 26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p:nvGrpSpPr>
            <p:grpSpPr>
              <a:xfrm rot="5400000">
                <a:off x="-254017" y="2625215"/>
                <a:ext cx="152400" cy="122115"/>
                <a:chOff x="7983415" y="6582508"/>
                <a:chExt cx="152400" cy="486507"/>
              </a:xfrm>
            </p:grpSpPr>
            <p:cxnSp>
              <p:nvCxnSpPr>
                <p:cNvPr id="263" name="Straight Connector 26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3" name="Group 252"/>
              <p:cNvGrpSpPr/>
              <p:nvPr/>
            </p:nvGrpSpPr>
            <p:grpSpPr>
              <a:xfrm rot="5400000">
                <a:off x="-254017" y="2151573"/>
                <a:ext cx="152400" cy="122115"/>
                <a:chOff x="7983415" y="6582508"/>
                <a:chExt cx="152400" cy="486507"/>
              </a:xfrm>
            </p:grpSpPr>
            <p:cxnSp>
              <p:nvCxnSpPr>
                <p:cNvPr id="261" name="Straight Connector 26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4" name="Group 253"/>
              <p:cNvGrpSpPr/>
              <p:nvPr/>
            </p:nvGrpSpPr>
            <p:grpSpPr>
              <a:xfrm rot="5400000">
                <a:off x="-254017" y="1677931"/>
                <a:ext cx="152400" cy="122115"/>
                <a:chOff x="7983415" y="6582508"/>
                <a:chExt cx="152400" cy="486507"/>
              </a:xfrm>
            </p:grpSpPr>
            <p:cxnSp>
              <p:nvCxnSpPr>
                <p:cNvPr id="259" name="Straight Connector 25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5" name="Group 254"/>
              <p:cNvGrpSpPr/>
              <p:nvPr/>
            </p:nvGrpSpPr>
            <p:grpSpPr>
              <a:xfrm rot="5400000">
                <a:off x="-254017" y="997340"/>
                <a:ext cx="152400" cy="122115"/>
                <a:chOff x="7983415" y="6582508"/>
                <a:chExt cx="152400" cy="486507"/>
              </a:xfrm>
            </p:grpSpPr>
            <p:cxnSp>
              <p:nvCxnSpPr>
                <p:cNvPr id="257" name="Straight Connector 25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6" name="Straight Connector 255"/>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2" name="Group 171"/>
            <p:cNvGrpSpPr/>
            <p:nvPr/>
          </p:nvGrpSpPr>
          <p:grpSpPr>
            <a:xfrm>
              <a:off x="9166483" y="454007"/>
              <a:ext cx="122115" cy="5945205"/>
              <a:chOff x="-238875" y="454007"/>
              <a:chExt cx="122115" cy="5945205"/>
            </a:xfrm>
          </p:grpSpPr>
          <p:cxnSp>
            <p:nvCxnSpPr>
              <p:cNvPr id="209" name="Straight Connector 208"/>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10" name="Group 209"/>
              <p:cNvGrpSpPr/>
              <p:nvPr/>
            </p:nvGrpSpPr>
            <p:grpSpPr>
              <a:xfrm rot="5400000">
                <a:off x="-254017" y="5940709"/>
                <a:ext cx="152400" cy="122115"/>
                <a:chOff x="7983415" y="6582508"/>
                <a:chExt cx="152400" cy="486507"/>
              </a:xfrm>
            </p:grpSpPr>
            <p:cxnSp>
              <p:nvCxnSpPr>
                <p:cNvPr id="242" name="Straight Connector 24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p:nvGrpSpPr>
            <p:grpSpPr>
              <a:xfrm rot="5400000">
                <a:off x="-254017" y="5467067"/>
                <a:ext cx="152400" cy="122115"/>
                <a:chOff x="7983415" y="6582508"/>
                <a:chExt cx="152400" cy="486507"/>
              </a:xfrm>
            </p:grpSpPr>
            <p:cxnSp>
              <p:nvCxnSpPr>
                <p:cNvPr id="240" name="Straight Connector 23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rot="5400000">
                <a:off x="-254017" y="4993425"/>
                <a:ext cx="152400" cy="122115"/>
                <a:chOff x="7983415" y="6582508"/>
                <a:chExt cx="152400" cy="486507"/>
              </a:xfrm>
            </p:grpSpPr>
            <p:cxnSp>
              <p:nvCxnSpPr>
                <p:cNvPr id="238" name="Straight Connector 23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rot="5400000">
                <a:off x="-254017" y="4519783"/>
                <a:ext cx="152400" cy="122115"/>
                <a:chOff x="7983415" y="6582508"/>
                <a:chExt cx="152400" cy="486507"/>
              </a:xfrm>
            </p:grpSpPr>
            <p:cxnSp>
              <p:nvCxnSpPr>
                <p:cNvPr id="236" name="Straight Connector 23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rot="5400000">
                <a:off x="-254017" y="4046141"/>
                <a:ext cx="152400" cy="122115"/>
                <a:chOff x="7983415" y="6582508"/>
                <a:chExt cx="152400" cy="486507"/>
              </a:xfrm>
            </p:grpSpPr>
            <p:cxnSp>
              <p:nvCxnSpPr>
                <p:cNvPr id="234" name="Straight Connector 23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rot="5400000">
                <a:off x="-254017" y="3572499"/>
                <a:ext cx="152400" cy="122115"/>
                <a:chOff x="7983415" y="6582508"/>
                <a:chExt cx="152400" cy="486507"/>
              </a:xfrm>
            </p:grpSpPr>
            <p:cxnSp>
              <p:nvCxnSpPr>
                <p:cNvPr id="232" name="Straight Connector 23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rot="5400000">
                <a:off x="-254017" y="3098857"/>
                <a:ext cx="152400" cy="122115"/>
                <a:chOff x="7983415" y="6582508"/>
                <a:chExt cx="152400" cy="486507"/>
              </a:xfrm>
            </p:grpSpPr>
            <p:cxnSp>
              <p:nvCxnSpPr>
                <p:cNvPr id="230" name="Straight Connector 22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rot="5400000">
                <a:off x="-254017" y="2625215"/>
                <a:ext cx="152400" cy="122115"/>
                <a:chOff x="7983415" y="6582508"/>
                <a:chExt cx="152400" cy="486507"/>
              </a:xfrm>
            </p:grpSpPr>
            <p:cxnSp>
              <p:nvCxnSpPr>
                <p:cNvPr id="228" name="Straight Connector 22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8" name="Group 217"/>
              <p:cNvGrpSpPr/>
              <p:nvPr/>
            </p:nvGrpSpPr>
            <p:grpSpPr>
              <a:xfrm rot="5400000">
                <a:off x="-254017" y="2151573"/>
                <a:ext cx="152400" cy="122115"/>
                <a:chOff x="7983415" y="6582508"/>
                <a:chExt cx="152400" cy="486507"/>
              </a:xfrm>
            </p:grpSpPr>
            <p:cxnSp>
              <p:nvCxnSpPr>
                <p:cNvPr id="226" name="Straight Connector 22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rot="5400000">
                <a:off x="-254017" y="1677931"/>
                <a:ext cx="152400" cy="122115"/>
                <a:chOff x="7983415" y="6582508"/>
                <a:chExt cx="152400" cy="486507"/>
              </a:xfrm>
            </p:grpSpPr>
            <p:cxnSp>
              <p:nvCxnSpPr>
                <p:cNvPr id="224" name="Straight Connector 22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0" name="Group 219"/>
              <p:cNvGrpSpPr/>
              <p:nvPr/>
            </p:nvGrpSpPr>
            <p:grpSpPr>
              <a:xfrm rot="5400000">
                <a:off x="-254017" y="997340"/>
                <a:ext cx="152400" cy="122115"/>
                <a:chOff x="7983415" y="6582508"/>
                <a:chExt cx="152400" cy="486507"/>
              </a:xfrm>
            </p:grpSpPr>
            <p:cxnSp>
              <p:nvCxnSpPr>
                <p:cNvPr id="222" name="Straight Connector 22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21" name="Straight Connector 220"/>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457731" y="-141165"/>
              <a:ext cx="8226688" cy="122115"/>
              <a:chOff x="457731" y="6582508"/>
              <a:chExt cx="8226688" cy="486507"/>
            </a:xfrm>
          </p:grpSpPr>
          <p:cxnSp>
            <p:nvCxnSpPr>
              <p:cNvPr id="174" name="Straight Connector 173"/>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6" name="Group 175"/>
              <p:cNvGrpSpPr/>
              <p:nvPr/>
            </p:nvGrpSpPr>
            <p:grpSpPr>
              <a:xfrm>
                <a:off x="7986158" y="6582508"/>
                <a:ext cx="152400" cy="486507"/>
                <a:chOff x="7983415" y="6582508"/>
                <a:chExt cx="152400" cy="486507"/>
              </a:xfrm>
            </p:grpSpPr>
            <p:cxnSp>
              <p:nvCxnSpPr>
                <p:cNvPr id="207" name="Straight Connector 20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7287901" y="6582508"/>
                <a:ext cx="152400" cy="486507"/>
                <a:chOff x="7983415" y="6582508"/>
                <a:chExt cx="152400" cy="486507"/>
              </a:xfrm>
            </p:grpSpPr>
            <p:cxnSp>
              <p:nvCxnSpPr>
                <p:cNvPr id="205" name="Straight Connector 20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589644" y="6582508"/>
                <a:ext cx="152400" cy="486507"/>
                <a:chOff x="7983415" y="6582508"/>
                <a:chExt cx="152400" cy="486507"/>
              </a:xfrm>
            </p:grpSpPr>
            <p:cxnSp>
              <p:nvCxnSpPr>
                <p:cNvPr id="203" name="Straight Connector 20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891387" y="6582508"/>
                <a:ext cx="152400" cy="486507"/>
                <a:chOff x="7983415" y="6582508"/>
                <a:chExt cx="152400" cy="486507"/>
              </a:xfrm>
            </p:grpSpPr>
            <p:cxnSp>
              <p:nvCxnSpPr>
                <p:cNvPr id="201" name="Straight Connector 20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193130" y="6582508"/>
                <a:ext cx="152400" cy="486507"/>
                <a:chOff x="7983415" y="6582508"/>
                <a:chExt cx="152400" cy="486507"/>
              </a:xfrm>
            </p:grpSpPr>
            <p:cxnSp>
              <p:nvCxnSpPr>
                <p:cNvPr id="199" name="Straight Connector 19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4494873" y="6582508"/>
                <a:ext cx="152400" cy="486507"/>
                <a:chOff x="7983415" y="6582508"/>
                <a:chExt cx="152400" cy="486507"/>
              </a:xfrm>
            </p:grpSpPr>
            <p:cxnSp>
              <p:nvCxnSpPr>
                <p:cNvPr id="197" name="Straight Connector 1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a:off x="3796616" y="6582508"/>
                <a:ext cx="152400" cy="486507"/>
                <a:chOff x="7983415" y="6582508"/>
                <a:chExt cx="152400" cy="486507"/>
              </a:xfrm>
            </p:grpSpPr>
            <p:cxnSp>
              <p:nvCxnSpPr>
                <p:cNvPr id="195" name="Straight Connector 1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3098359" y="6582508"/>
                <a:ext cx="152400" cy="486507"/>
                <a:chOff x="7983415" y="6582508"/>
                <a:chExt cx="152400" cy="486507"/>
              </a:xfrm>
            </p:grpSpPr>
            <p:cxnSp>
              <p:nvCxnSpPr>
                <p:cNvPr id="193" name="Straight Connector 1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4" name="Group 183"/>
              <p:cNvGrpSpPr/>
              <p:nvPr/>
            </p:nvGrpSpPr>
            <p:grpSpPr>
              <a:xfrm>
                <a:off x="2400102" y="6582508"/>
                <a:ext cx="152400" cy="486507"/>
                <a:chOff x="7983415" y="6582508"/>
                <a:chExt cx="152400" cy="486507"/>
              </a:xfrm>
            </p:grpSpPr>
            <p:cxnSp>
              <p:nvCxnSpPr>
                <p:cNvPr id="191" name="Straight Connector 1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5" name="Group 184"/>
              <p:cNvGrpSpPr/>
              <p:nvPr/>
            </p:nvGrpSpPr>
            <p:grpSpPr>
              <a:xfrm>
                <a:off x="1701845" y="6582508"/>
                <a:ext cx="152400" cy="486507"/>
                <a:chOff x="7983415" y="6582508"/>
                <a:chExt cx="152400" cy="486507"/>
              </a:xfrm>
            </p:grpSpPr>
            <p:cxnSp>
              <p:nvCxnSpPr>
                <p:cNvPr id="189" name="Straight Connector 18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6" name="Group 185"/>
              <p:cNvGrpSpPr/>
              <p:nvPr/>
            </p:nvGrpSpPr>
            <p:grpSpPr>
              <a:xfrm>
                <a:off x="1003588" y="6582508"/>
                <a:ext cx="152400" cy="486507"/>
                <a:chOff x="7983415" y="6582508"/>
                <a:chExt cx="152400" cy="486507"/>
              </a:xfrm>
            </p:grpSpPr>
            <p:cxnSp>
              <p:nvCxnSpPr>
                <p:cNvPr id="187" name="Straight Connector 18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55" name="Content Placeholder 2"/>
          <p:cNvSpPr>
            <a:spLocks noGrp="1"/>
          </p:cNvSpPr>
          <p:nvPr>
            <p:ph idx="14"/>
          </p:nvPr>
        </p:nvSpPr>
        <p:spPr>
          <a:xfrm>
            <a:off x="457732" y="5128999"/>
            <a:ext cx="1942371" cy="172047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6" name="Content Placeholder 2"/>
          <p:cNvSpPr>
            <a:spLocks noGrp="1"/>
          </p:cNvSpPr>
          <p:nvPr>
            <p:ph idx="15"/>
          </p:nvPr>
        </p:nvSpPr>
        <p:spPr>
          <a:xfrm>
            <a:off x="2552504" y="5128999"/>
            <a:ext cx="1942371" cy="172047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7" name="Content Placeholder 2"/>
          <p:cNvSpPr>
            <a:spLocks noGrp="1"/>
          </p:cNvSpPr>
          <p:nvPr>
            <p:ph idx="16"/>
          </p:nvPr>
        </p:nvSpPr>
        <p:spPr>
          <a:xfrm>
            <a:off x="4647276" y="5128999"/>
            <a:ext cx="1942371" cy="172047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8" name="Content Placeholder 2"/>
          <p:cNvSpPr>
            <a:spLocks noGrp="1"/>
          </p:cNvSpPr>
          <p:nvPr>
            <p:ph idx="17"/>
          </p:nvPr>
        </p:nvSpPr>
        <p:spPr>
          <a:xfrm>
            <a:off x="6744429" y="5128999"/>
            <a:ext cx="1942371" cy="172047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9" name="Text Placeholder 6"/>
          <p:cNvSpPr>
            <a:spLocks noGrp="1"/>
          </p:cNvSpPr>
          <p:nvPr>
            <p:ph type="body" sz="quarter" idx="18"/>
          </p:nvPr>
        </p:nvSpPr>
        <p:spPr>
          <a:xfrm>
            <a:off x="458788" y="6399212"/>
            <a:ext cx="5438508" cy="458788"/>
          </a:xfrm>
        </p:spPr>
        <p:txBody>
          <a:bodyPr vert="horz" lIns="0" tIns="0" rIns="0" bIns="0" rtlCol="0" anchor="ctr">
            <a:noAutofit/>
          </a:bodyPr>
          <a:lstStyle>
            <a:lvl1pPr>
              <a:defRPr lang="en-US" sz="800" i="0" dirty="0" smtClean="0">
                <a:solidFill>
                  <a:schemeClr val="bg2"/>
                </a:solidFill>
                <a:latin typeface="+mj-lt"/>
              </a:defRPr>
            </a:lvl1pPr>
          </a:lstStyle>
          <a:p>
            <a:pPr lvl="0">
              <a:lnSpc>
                <a:spcPct val="85000"/>
              </a:lnSpc>
              <a:spcBef>
                <a:spcPts val="0"/>
              </a:spcBef>
              <a:spcAft>
                <a:spcPts val="0"/>
              </a:spcAft>
              <a:buFontTx/>
              <a:buNone/>
            </a:pPr>
            <a:r>
              <a:rPr lang="en-US"/>
              <a:t>Edit Master text styles</a:t>
            </a:r>
          </a:p>
        </p:txBody>
      </p:sp>
    </p:spTree>
    <p:extLst>
      <p:ext uri="{BB962C8B-B14F-4D97-AF65-F5344CB8AC3E}">
        <p14:creationId xmlns:p14="http://schemas.microsoft.com/office/powerpoint/2010/main" val="162483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No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3" name="Content Placeholder 2"/>
          <p:cNvSpPr>
            <a:spLocks noGrp="1"/>
          </p:cNvSpPr>
          <p:nvPr>
            <p:ph idx="1"/>
          </p:nvPr>
        </p:nvSpPr>
        <p:spPr>
          <a:xfrm>
            <a:off x="457732" y="1134598"/>
            <a:ext cx="4037143" cy="52646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4" name="Content Placeholder 2"/>
          <p:cNvSpPr>
            <a:spLocks noGrp="1"/>
          </p:cNvSpPr>
          <p:nvPr>
            <p:ph idx="12"/>
          </p:nvPr>
        </p:nvSpPr>
        <p:spPr>
          <a:xfrm>
            <a:off x="4647276" y="1134598"/>
            <a:ext cx="4037143" cy="52646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51" name="Group 150"/>
          <p:cNvGrpSpPr/>
          <p:nvPr/>
        </p:nvGrpSpPr>
        <p:grpSpPr>
          <a:xfrm>
            <a:off x="-151325" y="-141165"/>
            <a:ext cx="9439923" cy="7136527"/>
            <a:chOff x="-151325" y="-141165"/>
            <a:chExt cx="9439923" cy="7136527"/>
          </a:xfrm>
        </p:grpSpPr>
        <p:grpSp>
          <p:nvGrpSpPr>
            <p:cNvPr id="155" name="Group 154"/>
            <p:cNvGrpSpPr/>
            <p:nvPr/>
          </p:nvGrpSpPr>
          <p:grpSpPr>
            <a:xfrm>
              <a:off x="457731" y="6873247"/>
              <a:ext cx="8226688" cy="122115"/>
              <a:chOff x="457731" y="6582508"/>
              <a:chExt cx="8226688" cy="486507"/>
            </a:xfrm>
          </p:grpSpPr>
          <p:cxnSp>
            <p:nvCxnSpPr>
              <p:cNvPr id="264" name="Straight Connector 263"/>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66" name="Group 265"/>
              <p:cNvGrpSpPr/>
              <p:nvPr/>
            </p:nvGrpSpPr>
            <p:grpSpPr>
              <a:xfrm>
                <a:off x="7986158" y="6582508"/>
                <a:ext cx="152400" cy="486507"/>
                <a:chOff x="7983415" y="6582508"/>
                <a:chExt cx="152400" cy="486507"/>
              </a:xfrm>
            </p:grpSpPr>
            <p:cxnSp>
              <p:nvCxnSpPr>
                <p:cNvPr id="297" name="Straight Connector 29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67" name="Group 266"/>
              <p:cNvGrpSpPr/>
              <p:nvPr/>
            </p:nvGrpSpPr>
            <p:grpSpPr>
              <a:xfrm>
                <a:off x="7287901" y="6582508"/>
                <a:ext cx="152400" cy="486507"/>
                <a:chOff x="7983415" y="6582508"/>
                <a:chExt cx="152400" cy="486507"/>
              </a:xfrm>
            </p:grpSpPr>
            <p:cxnSp>
              <p:nvCxnSpPr>
                <p:cNvPr id="295" name="Straight Connector 29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68" name="Group 267"/>
              <p:cNvGrpSpPr/>
              <p:nvPr/>
            </p:nvGrpSpPr>
            <p:grpSpPr>
              <a:xfrm>
                <a:off x="6589644" y="6582508"/>
                <a:ext cx="152400" cy="486507"/>
                <a:chOff x="7983415" y="6582508"/>
                <a:chExt cx="152400" cy="486507"/>
              </a:xfrm>
            </p:grpSpPr>
            <p:cxnSp>
              <p:nvCxnSpPr>
                <p:cNvPr id="293" name="Straight Connector 29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69" name="Group 268"/>
              <p:cNvGrpSpPr/>
              <p:nvPr/>
            </p:nvGrpSpPr>
            <p:grpSpPr>
              <a:xfrm>
                <a:off x="5891387" y="6582508"/>
                <a:ext cx="152400" cy="486507"/>
                <a:chOff x="7983415" y="6582508"/>
                <a:chExt cx="152400" cy="486507"/>
              </a:xfrm>
            </p:grpSpPr>
            <p:cxnSp>
              <p:nvCxnSpPr>
                <p:cNvPr id="291" name="Straight Connector 29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0" name="Group 269"/>
              <p:cNvGrpSpPr/>
              <p:nvPr/>
            </p:nvGrpSpPr>
            <p:grpSpPr>
              <a:xfrm>
                <a:off x="5193130" y="6582508"/>
                <a:ext cx="152400" cy="486507"/>
                <a:chOff x="7983415" y="6582508"/>
                <a:chExt cx="152400" cy="486507"/>
              </a:xfrm>
            </p:grpSpPr>
            <p:cxnSp>
              <p:nvCxnSpPr>
                <p:cNvPr id="289" name="Straight Connector 28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4494873" y="6582508"/>
                <a:ext cx="152400" cy="486507"/>
                <a:chOff x="7983415" y="6582508"/>
                <a:chExt cx="152400" cy="486507"/>
              </a:xfrm>
            </p:grpSpPr>
            <p:cxnSp>
              <p:nvCxnSpPr>
                <p:cNvPr id="287" name="Straight Connector 28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3796616" y="6582508"/>
                <a:ext cx="152400" cy="486507"/>
                <a:chOff x="7983415" y="6582508"/>
                <a:chExt cx="152400" cy="486507"/>
              </a:xfrm>
            </p:grpSpPr>
            <p:cxnSp>
              <p:nvCxnSpPr>
                <p:cNvPr id="285" name="Straight Connector 28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3" name="Group 272"/>
              <p:cNvGrpSpPr/>
              <p:nvPr/>
            </p:nvGrpSpPr>
            <p:grpSpPr>
              <a:xfrm>
                <a:off x="3098359" y="6582508"/>
                <a:ext cx="152400" cy="486507"/>
                <a:chOff x="7983415" y="6582508"/>
                <a:chExt cx="152400" cy="486507"/>
              </a:xfrm>
            </p:grpSpPr>
            <p:cxnSp>
              <p:nvCxnSpPr>
                <p:cNvPr id="283" name="Straight Connector 28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4" name="Group 273"/>
              <p:cNvGrpSpPr/>
              <p:nvPr/>
            </p:nvGrpSpPr>
            <p:grpSpPr>
              <a:xfrm>
                <a:off x="2400102" y="6582508"/>
                <a:ext cx="152400" cy="486507"/>
                <a:chOff x="7983415" y="6582508"/>
                <a:chExt cx="152400" cy="486507"/>
              </a:xfrm>
            </p:grpSpPr>
            <p:cxnSp>
              <p:nvCxnSpPr>
                <p:cNvPr id="281" name="Straight Connector 28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5" name="Group 274"/>
              <p:cNvGrpSpPr/>
              <p:nvPr/>
            </p:nvGrpSpPr>
            <p:grpSpPr>
              <a:xfrm>
                <a:off x="1701845" y="6582508"/>
                <a:ext cx="152400" cy="486507"/>
                <a:chOff x="7983415" y="6582508"/>
                <a:chExt cx="152400" cy="486507"/>
              </a:xfrm>
            </p:grpSpPr>
            <p:cxnSp>
              <p:nvCxnSpPr>
                <p:cNvPr id="279" name="Straight Connector 27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6" name="Group 275"/>
              <p:cNvGrpSpPr/>
              <p:nvPr/>
            </p:nvGrpSpPr>
            <p:grpSpPr>
              <a:xfrm>
                <a:off x="1003588" y="6582508"/>
                <a:ext cx="152400" cy="486507"/>
                <a:chOff x="7983415" y="6582508"/>
                <a:chExt cx="152400" cy="486507"/>
              </a:xfrm>
            </p:grpSpPr>
            <p:cxnSp>
              <p:nvCxnSpPr>
                <p:cNvPr id="277" name="Straight Connector 27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56" name="Group 155"/>
            <p:cNvGrpSpPr/>
            <p:nvPr/>
          </p:nvGrpSpPr>
          <p:grpSpPr>
            <a:xfrm>
              <a:off x="-151325" y="454007"/>
              <a:ext cx="122115" cy="5945205"/>
              <a:chOff x="-238875" y="454007"/>
              <a:chExt cx="122115" cy="5945205"/>
            </a:xfrm>
          </p:grpSpPr>
          <p:cxnSp>
            <p:nvCxnSpPr>
              <p:cNvPr id="229" name="Straight Connector 228"/>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30" name="Group 229"/>
              <p:cNvGrpSpPr/>
              <p:nvPr/>
            </p:nvGrpSpPr>
            <p:grpSpPr>
              <a:xfrm rot="5400000">
                <a:off x="-254017" y="5940709"/>
                <a:ext cx="152400" cy="122115"/>
                <a:chOff x="7983415" y="6582508"/>
                <a:chExt cx="152400" cy="486507"/>
              </a:xfrm>
            </p:grpSpPr>
            <p:cxnSp>
              <p:nvCxnSpPr>
                <p:cNvPr id="262" name="Straight Connector 26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1" name="Group 230"/>
              <p:cNvGrpSpPr/>
              <p:nvPr/>
            </p:nvGrpSpPr>
            <p:grpSpPr>
              <a:xfrm rot="5400000">
                <a:off x="-254017" y="5467067"/>
                <a:ext cx="152400" cy="122115"/>
                <a:chOff x="7983415" y="6582508"/>
                <a:chExt cx="152400" cy="486507"/>
              </a:xfrm>
            </p:grpSpPr>
            <p:cxnSp>
              <p:nvCxnSpPr>
                <p:cNvPr id="260" name="Straight Connector 25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2" name="Group 231"/>
              <p:cNvGrpSpPr/>
              <p:nvPr/>
            </p:nvGrpSpPr>
            <p:grpSpPr>
              <a:xfrm rot="5400000">
                <a:off x="-254017" y="4993425"/>
                <a:ext cx="152400" cy="122115"/>
                <a:chOff x="7983415" y="6582508"/>
                <a:chExt cx="152400" cy="486507"/>
              </a:xfrm>
            </p:grpSpPr>
            <p:cxnSp>
              <p:nvCxnSpPr>
                <p:cNvPr id="258" name="Straight Connector 25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3" name="Group 232"/>
              <p:cNvGrpSpPr/>
              <p:nvPr/>
            </p:nvGrpSpPr>
            <p:grpSpPr>
              <a:xfrm rot="5400000">
                <a:off x="-254017" y="4519783"/>
                <a:ext cx="152400" cy="122115"/>
                <a:chOff x="7983415" y="6582508"/>
                <a:chExt cx="152400" cy="486507"/>
              </a:xfrm>
            </p:grpSpPr>
            <p:cxnSp>
              <p:nvCxnSpPr>
                <p:cNvPr id="256" name="Straight Connector 25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4" name="Group 233"/>
              <p:cNvGrpSpPr/>
              <p:nvPr/>
            </p:nvGrpSpPr>
            <p:grpSpPr>
              <a:xfrm rot="5400000">
                <a:off x="-254017" y="4046141"/>
                <a:ext cx="152400" cy="122115"/>
                <a:chOff x="7983415" y="6582508"/>
                <a:chExt cx="152400" cy="486507"/>
              </a:xfrm>
            </p:grpSpPr>
            <p:cxnSp>
              <p:nvCxnSpPr>
                <p:cNvPr id="254" name="Straight Connector 25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5" name="Group 234"/>
              <p:cNvGrpSpPr/>
              <p:nvPr/>
            </p:nvGrpSpPr>
            <p:grpSpPr>
              <a:xfrm rot="5400000">
                <a:off x="-254017" y="3572499"/>
                <a:ext cx="152400" cy="122115"/>
                <a:chOff x="7983415" y="6582508"/>
                <a:chExt cx="152400" cy="486507"/>
              </a:xfrm>
            </p:grpSpPr>
            <p:cxnSp>
              <p:nvCxnSpPr>
                <p:cNvPr id="252" name="Straight Connector 25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6" name="Group 235"/>
              <p:cNvGrpSpPr/>
              <p:nvPr/>
            </p:nvGrpSpPr>
            <p:grpSpPr>
              <a:xfrm rot="5400000">
                <a:off x="-254017" y="3098857"/>
                <a:ext cx="152400" cy="122115"/>
                <a:chOff x="7983415" y="6582508"/>
                <a:chExt cx="152400" cy="486507"/>
              </a:xfrm>
            </p:grpSpPr>
            <p:cxnSp>
              <p:nvCxnSpPr>
                <p:cNvPr id="250" name="Straight Connector 24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7" name="Group 236"/>
              <p:cNvGrpSpPr/>
              <p:nvPr/>
            </p:nvGrpSpPr>
            <p:grpSpPr>
              <a:xfrm rot="5400000">
                <a:off x="-254017" y="2625215"/>
                <a:ext cx="152400" cy="122115"/>
                <a:chOff x="7983415" y="6582508"/>
                <a:chExt cx="152400" cy="486507"/>
              </a:xfrm>
            </p:grpSpPr>
            <p:cxnSp>
              <p:nvCxnSpPr>
                <p:cNvPr id="248" name="Straight Connector 24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8" name="Group 237"/>
              <p:cNvGrpSpPr/>
              <p:nvPr/>
            </p:nvGrpSpPr>
            <p:grpSpPr>
              <a:xfrm rot="5400000">
                <a:off x="-254017" y="2151573"/>
                <a:ext cx="152400" cy="122115"/>
                <a:chOff x="7983415" y="6582508"/>
                <a:chExt cx="152400" cy="486507"/>
              </a:xfrm>
            </p:grpSpPr>
            <p:cxnSp>
              <p:nvCxnSpPr>
                <p:cNvPr id="246" name="Straight Connector 24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p:nvGrpSpPr>
            <p:grpSpPr>
              <a:xfrm rot="5400000">
                <a:off x="-254017" y="1677931"/>
                <a:ext cx="152400" cy="122115"/>
                <a:chOff x="7983415" y="6582508"/>
                <a:chExt cx="152400" cy="486507"/>
              </a:xfrm>
            </p:grpSpPr>
            <p:cxnSp>
              <p:nvCxnSpPr>
                <p:cNvPr id="244" name="Straight Connector 24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0" name="Group 239"/>
              <p:cNvGrpSpPr/>
              <p:nvPr/>
            </p:nvGrpSpPr>
            <p:grpSpPr>
              <a:xfrm rot="5400000">
                <a:off x="-254017" y="997340"/>
                <a:ext cx="152400" cy="122115"/>
                <a:chOff x="7983415" y="6582508"/>
                <a:chExt cx="152400" cy="486507"/>
              </a:xfrm>
            </p:grpSpPr>
            <p:cxnSp>
              <p:nvCxnSpPr>
                <p:cNvPr id="242" name="Straight Connector 24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9166483" y="454007"/>
              <a:ext cx="122115" cy="5945205"/>
              <a:chOff x="-238875" y="454007"/>
              <a:chExt cx="122115" cy="5945205"/>
            </a:xfrm>
          </p:grpSpPr>
          <p:cxnSp>
            <p:nvCxnSpPr>
              <p:cNvPr id="194" name="Straight Connector 193"/>
              <p:cNvCxnSpPr/>
              <p:nvPr/>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95" name="Group 194"/>
              <p:cNvGrpSpPr/>
              <p:nvPr/>
            </p:nvGrpSpPr>
            <p:grpSpPr>
              <a:xfrm rot="5400000">
                <a:off x="-254017" y="5940709"/>
                <a:ext cx="152400" cy="122115"/>
                <a:chOff x="7983415" y="6582508"/>
                <a:chExt cx="152400" cy="486507"/>
              </a:xfrm>
            </p:grpSpPr>
            <p:cxnSp>
              <p:nvCxnSpPr>
                <p:cNvPr id="227" name="Straight Connector 22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6" name="Group 195"/>
              <p:cNvGrpSpPr/>
              <p:nvPr/>
            </p:nvGrpSpPr>
            <p:grpSpPr>
              <a:xfrm rot="5400000">
                <a:off x="-254017" y="5467067"/>
                <a:ext cx="152400" cy="122115"/>
                <a:chOff x="7983415" y="6582508"/>
                <a:chExt cx="152400" cy="486507"/>
              </a:xfrm>
            </p:grpSpPr>
            <p:cxnSp>
              <p:nvCxnSpPr>
                <p:cNvPr id="225" name="Straight Connector 22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7" name="Group 196"/>
              <p:cNvGrpSpPr/>
              <p:nvPr/>
            </p:nvGrpSpPr>
            <p:grpSpPr>
              <a:xfrm rot="5400000">
                <a:off x="-254017" y="4993425"/>
                <a:ext cx="152400" cy="122115"/>
                <a:chOff x="7983415" y="6582508"/>
                <a:chExt cx="152400" cy="486507"/>
              </a:xfrm>
            </p:grpSpPr>
            <p:cxnSp>
              <p:nvCxnSpPr>
                <p:cNvPr id="223" name="Straight Connector 22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rot="5400000">
                <a:off x="-254017" y="4519783"/>
                <a:ext cx="152400" cy="122115"/>
                <a:chOff x="7983415" y="6582508"/>
                <a:chExt cx="152400" cy="486507"/>
              </a:xfrm>
            </p:grpSpPr>
            <p:cxnSp>
              <p:nvCxnSpPr>
                <p:cNvPr id="221" name="Straight Connector 22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9" name="Group 198"/>
              <p:cNvGrpSpPr/>
              <p:nvPr/>
            </p:nvGrpSpPr>
            <p:grpSpPr>
              <a:xfrm rot="5400000">
                <a:off x="-254017" y="4046141"/>
                <a:ext cx="152400" cy="122115"/>
                <a:chOff x="7983415" y="6582508"/>
                <a:chExt cx="152400" cy="486507"/>
              </a:xfrm>
            </p:grpSpPr>
            <p:cxnSp>
              <p:nvCxnSpPr>
                <p:cNvPr id="219" name="Straight Connector 21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0" name="Group 199"/>
              <p:cNvGrpSpPr/>
              <p:nvPr/>
            </p:nvGrpSpPr>
            <p:grpSpPr>
              <a:xfrm rot="5400000">
                <a:off x="-254017" y="3572499"/>
                <a:ext cx="152400" cy="122115"/>
                <a:chOff x="7983415" y="6582508"/>
                <a:chExt cx="152400" cy="486507"/>
              </a:xfrm>
            </p:grpSpPr>
            <p:cxnSp>
              <p:nvCxnSpPr>
                <p:cNvPr id="217" name="Straight Connector 21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1" name="Group 200"/>
              <p:cNvGrpSpPr/>
              <p:nvPr/>
            </p:nvGrpSpPr>
            <p:grpSpPr>
              <a:xfrm rot="5400000">
                <a:off x="-254017" y="3098857"/>
                <a:ext cx="152400" cy="122115"/>
                <a:chOff x="7983415" y="6582508"/>
                <a:chExt cx="152400" cy="486507"/>
              </a:xfrm>
            </p:grpSpPr>
            <p:cxnSp>
              <p:nvCxnSpPr>
                <p:cNvPr id="215" name="Straight Connector 214"/>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2" name="Group 201"/>
              <p:cNvGrpSpPr/>
              <p:nvPr/>
            </p:nvGrpSpPr>
            <p:grpSpPr>
              <a:xfrm rot="5400000">
                <a:off x="-254017" y="2625215"/>
                <a:ext cx="152400" cy="122115"/>
                <a:chOff x="7983415" y="6582508"/>
                <a:chExt cx="152400" cy="486507"/>
              </a:xfrm>
            </p:grpSpPr>
            <p:cxnSp>
              <p:nvCxnSpPr>
                <p:cNvPr id="213" name="Straight Connector 212"/>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rot="5400000">
                <a:off x="-254017" y="2151573"/>
                <a:ext cx="152400" cy="122115"/>
                <a:chOff x="7983415" y="6582508"/>
                <a:chExt cx="152400" cy="486507"/>
              </a:xfrm>
            </p:grpSpPr>
            <p:cxnSp>
              <p:nvCxnSpPr>
                <p:cNvPr id="211" name="Straight Connector 210"/>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rot="5400000">
                <a:off x="-254017" y="1677931"/>
                <a:ext cx="152400" cy="122115"/>
                <a:chOff x="7983415" y="6582508"/>
                <a:chExt cx="152400" cy="486507"/>
              </a:xfrm>
            </p:grpSpPr>
            <p:cxnSp>
              <p:nvCxnSpPr>
                <p:cNvPr id="209" name="Straight Connector 208"/>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rot="5400000">
                <a:off x="-254017" y="997340"/>
                <a:ext cx="152400" cy="122115"/>
                <a:chOff x="7983415" y="6582508"/>
                <a:chExt cx="152400" cy="486507"/>
              </a:xfrm>
            </p:grpSpPr>
            <p:cxnSp>
              <p:nvCxnSpPr>
                <p:cNvPr id="207" name="Straight Connector 206"/>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06" name="Straight Connector 205"/>
              <p:cNvCxnSpPr/>
              <p:nvPr/>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58" name="Group 157"/>
            <p:cNvGrpSpPr/>
            <p:nvPr/>
          </p:nvGrpSpPr>
          <p:grpSpPr>
            <a:xfrm>
              <a:off x="457731" y="-141165"/>
              <a:ext cx="8226688" cy="122115"/>
              <a:chOff x="457731" y="6582508"/>
              <a:chExt cx="8226688" cy="486507"/>
            </a:xfrm>
          </p:grpSpPr>
          <p:cxnSp>
            <p:nvCxnSpPr>
              <p:cNvPr id="159" name="Straight Connector 158"/>
              <p:cNvCxnSpPr/>
              <p:nvPr/>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61" name="Group 160"/>
              <p:cNvGrpSpPr/>
              <p:nvPr/>
            </p:nvGrpSpPr>
            <p:grpSpPr>
              <a:xfrm>
                <a:off x="7986158" y="6582508"/>
                <a:ext cx="152400" cy="486507"/>
                <a:chOff x="7983415" y="6582508"/>
                <a:chExt cx="152400" cy="486507"/>
              </a:xfrm>
            </p:grpSpPr>
            <p:cxnSp>
              <p:nvCxnSpPr>
                <p:cNvPr id="192" name="Straight Connector 19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2" name="Group 161"/>
              <p:cNvGrpSpPr/>
              <p:nvPr/>
            </p:nvGrpSpPr>
            <p:grpSpPr>
              <a:xfrm>
                <a:off x="7287901" y="6582508"/>
                <a:ext cx="152400" cy="486507"/>
                <a:chOff x="7983415" y="6582508"/>
                <a:chExt cx="152400" cy="486507"/>
              </a:xfrm>
            </p:grpSpPr>
            <p:cxnSp>
              <p:nvCxnSpPr>
                <p:cNvPr id="190" name="Straight Connector 18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3" name="Group 162"/>
              <p:cNvGrpSpPr/>
              <p:nvPr/>
            </p:nvGrpSpPr>
            <p:grpSpPr>
              <a:xfrm>
                <a:off x="6589644" y="6582508"/>
                <a:ext cx="152400" cy="486507"/>
                <a:chOff x="7983415" y="6582508"/>
                <a:chExt cx="152400" cy="486507"/>
              </a:xfrm>
            </p:grpSpPr>
            <p:cxnSp>
              <p:nvCxnSpPr>
                <p:cNvPr id="188" name="Straight Connector 18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4" name="Group 163"/>
              <p:cNvGrpSpPr/>
              <p:nvPr/>
            </p:nvGrpSpPr>
            <p:grpSpPr>
              <a:xfrm>
                <a:off x="5891387" y="6582508"/>
                <a:ext cx="152400" cy="486507"/>
                <a:chOff x="7983415" y="6582508"/>
                <a:chExt cx="152400" cy="486507"/>
              </a:xfrm>
            </p:grpSpPr>
            <p:cxnSp>
              <p:nvCxnSpPr>
                <p:cNvPr id="186" name="Straight Connector 18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5193130" y="6582508"/>
                <a:ext cx="152400" cy="486507"/>
                <a:chOff x="7983415" y="6582508"/>
                <a:chExt cx="152400" cy="486507"/>
              </a:xfrm>
            </p:grpSpPr>
            <p:cxnSp>
              <p:nvCxnSpPr>
                <p:cNvPr id="184" name="Straight Connector 18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6" name="Group 165"/>
              <p:cNvGrpSpPr/>
              <p:nvPr/>
            </p:nvGrpSpPr>
            <p:grpSpPr>
              <a:xfrm>
                <a:off x="4494873" y="6582508"/>
                <a:ext cx="152400" cy="486507"/>
                <a:chOff x="7983415" y="6582508"/>
                <a:chExt cx="152400" cy="486507"/>
              </a:xfrm>
            </p:grpSpPr>
            <p:cxnSp>
              <p:nvCxnSpPr>
                <p:cNvPr id="182" name="Straight Connector 18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3796616" y="6582508"/>
                <a:ext cx="152400" cy="486507"/>
                <a:chOff x="7983415" y="6582508"/>
                <a:chExt cx="152400" cy="486507"/>
              </a:xfrm>
            </p:grpSpPr>
            <p:cxnSp>
              <p:nvCxnSpPr>
                <p:cNvPr id="180" name="Straight Connector 179"/>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8" name="Group 167"/>
              <p:cNvGrpSpPr/>
              <p:nvPr/>
            </p:nvGrpSpPr>
            <p:grpSpPr>
              <a:xfrm>
                <a:off x="3098359" y="6582508"/>
                <a:ext cx="152400" cy="486507"/>
                <a:chOff x="7983415" y="6582508"/>
                <a:chExt cx="152400" cy="486507"/>
              </a:xfrm>
            </p:grpSpPr>
            <p:cxnSp>
              <p:nvCxnSpPr>
                <p:cNvPr id="178" name="Straight Connector 177"/>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p:nvGrpSpPr>
            <p:grpSpPr>
              <a:xfrm>
                <a:off x="2400102" y="6582508"/>
                <a:ext cx="152400" cy="486507"/>
                <a:chOff x="7983415" y="6582508"/>
                <a:chExt cx="152400" cy="486507"/>
              </a:xfrm>
            </p:grpSpPr>
            <p:cxnSp>
              <p:nvCxnSpPr>
                <p:cNvPr id="176" name="Straight Connector 175"/>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a:off x="1701845" y="6582508"/>
                <a:ext cx="152400" cy="486507"/>
                <a:chOff x="7983415" y="6582508"/>
                <a:chExt cx="152400" cy="486507"/>
              </a:xfrm>
            </p:grpSpPr>
            <p:cxnSp>
              <p:nvCxnSpPr>
                <p:cNvPr id="174" name="Straight Connector 173"/>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1003588" y="6582508"/>
                <a:ext cx="152400" cy="486507"/>
                <a:chOff x="7983415" y="6582508"/>
                <a:chExt cx="152400" cy="486507"/>
              </a:xfrm>
            </p:grpSpPr>
            <p:cxnSp>
              <p:nvCxnSpPr>
                <p:cNvPr id="172" name="Straight Connector 171"/>
                <p:cNvCxnSpPr/>
                <p:nvPr/>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299" name="Text Placeholder 6"/>
          <p:cNvSpPr>
            <a:spLocks noGrp="1"/>
          </p:cNvSpPr>
          <p:nvPr>
            <p:ph type="body" sz="quarter" idx="14"/>
          </p:nvPr>
        </p:nvSpPr>
        <p:spPr>
          <a:xfrm>
            <a:off x="458788" y="6399212"/>
            <a:ext cx="5438508" cy="458788"/>
          </a:xfrm>
        </p:spPr>
        <p:txBody>
          <a:bodyPr vert="horz" lIns="0" tIns="0" rIns="0" bIns="0" rtlCol="0" anchor="ctr">
            <a:noAutofit/>
          </a:bodyPr>
          <a:lstStyle>
            <a:lvl1pPr>
              <a:defRPr lang="en-US" sz="800" i="0" dirty="0" smtClean="0">
                <a:solidFill>
                  <a:schemeClr val="bg2"/>
                </a:solidFill>
                <a:latin typeface="+mj-lt"/>
              </a:defRPr>
            </a:lvl1pPr>
          </a:lstStyle>
          <a:p>
            <a:pPr lvl="0">
              <a:lnSpc>
                <a:spcPct val="85000"/>
              </a:lnSpc>
              <a:spcBef>
                <a:spcPts val="0"/>
              </a:spcBef>
              <a:spcAft>
                <a:spcPts val="0"/>
              </a:spcAft>
              <a:buFontTx/>
              <a:buNone/>
            </a:pPr>
            <a:r>
              <a:rPr lang="en-US"/>
              <a:t>Edit Master text styles</a:t>
            </a:r>
          </a:p>
        </p:txBody>
      </p:sp>
    </p:spTree>
    <p:extLst>
      <p:ext uri="{BB962C8B-B14F-4D97-AF65-F5344CB8AC3E}">
        <p14:creationId xmlns:p14="http://schemas.microsoft.com/office/powerpoint/2010/main" val="178933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731" y="457200"/>
            <a:ext cx="8226689" cy="524998"/>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457731" y="1816100"/>
            <a:ext cx="8226689" cy="4583111"/>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1" name="TextBox 230"/>
          <p:cNvSpPr txBox="1"/>
          <p:nvPr/>
        </p:nvSpPr>
        <p:spPr>
          <a:xfrm>
            <a:off x="8138559" y="6567050"/>
            <a:ext cx="545862" cy="123111"/>
          </a:xfrm>
          <a:prstGeom prst="rect">
            <a:avLst/>
          </a:prstGeom>
          <a:noFill/>
        </p:spPr>
        <p:txBody>
          <a:bodyPr wrap="square" lIns="0" tIns="0" rIns="0" bIns="0" rtlCol="0">
            <a:noAutofit/>
          </a:bodyPr>
          <a:lstStyle/>
          <a:p>
            <a:pPr algn="r"/>
            <a:fld id="{567A4CEE-210B-4A43-8E57-98E37E0AC15F}" type="slidenum">
              <a:rPr lang="en-US" sz="800" spc="0" baseline="0" smtClean="0">
                <a:solidFill>
                  <a:schemeClr val="bg2"/>
                </a:solidFill>
                <a:latin typeface="+mj-lt"/>
              </a:rPr>
              <a:pPr algn="r"/>
              <a:t>‹#›</a:t>
            </a:fld>
            <a:endParaRPr lang="en-US" sz="800" spc="0" baseline="0" dirty="0">
              <a:solidFill>
                <a:schemeClr val="bg2"/>
              </a:solidFill>
              <a:latin typeface="+mj-lt"/>
            </a:endParaRPr>
          </a:p>
        </p:txBody>
      </p:sp>
    </p:spTree>
    <p:extLst>
      <p:ext uri="{BB962C8B-B14F-4D97-AF65-F5344CB8AC3E}">
        <p14:creationId xmlns:p14="http://schemas.microsoft.com/office/powerpoint/2010/main" val="17862669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Lst>
  <p:txStyles>
    <p:titleStyle>
      <a:lvl1pPr algn="l" defTabSz="914400" rtl="0" eaLnBrk="1" latinLnBrk="0" hangingPunct="1">
        <a:lnSpc>
          <a:spcPct val="90000"/>
        </a:lnSpc>
        <a:spcBef>
          <a:spcPct val="0"/>
        </a:spcBef>
        <a:buNone/>
        <a:defRPr sz="2200" kern="1200" cap="all" baseline="0">
          <a:solidFill>
            <a:schemeClr val="tx1">
              <a:lumMod val="75000"/>
              <a:lumOff val="25000"/>
            </a:schemeClr>
          </a:solidFill>
          <a:latin typeface="Arial Narrow" panose="020B0606020202030204" pitchFamily="34" charset="0"/>
          <a:ea typeface="+mj-ea"/>
          <a:cs typeface="+mj-cs"/>
        </a:defRPr>
      </a:lvl1pPr>
    </p:titleStyle>
    <p:bodyStyle>
      <a:lvl1pPr marL="0" indent="0" algn="l" defTabSz="914400" rtl="0" eaLnBrk="1" latinLnBrk="0" hangingPunct="1">
        <a:lnSpc>
          <a:spcPct val="120000"/>
        </a:lnSpc>
        <a:spcBef>
          <a:spcPts val="600"/>
        </a:spcBef>
        <a:spcAft>
          <a:spcPts val="1200"/>
        </a:spcAft>
        <a:buFont typeface="Calibri" panose="020F0502020204030204" pitchFamily="34" charset="0"/>
        <a:buChar char="​"/>
        <a:defRPr sz="1500" i="1" kern="1200">
          <a:solidFill>
            <a:schemeClr val="accent3"/>
          </a:solidFill>
          <a:latin typeface="+mn-lt"/>
          <a:ea typeface="+mn-ea"/>
          <a:cs typeface="+mn-cs"/>
        </a:defRPr>
      </a:lvl1pPr>
      <a:lvl2pPr marL="0" indent="0" algn="l" defTabSz="914400" rtl="0" eaLnBrk="1" latinLnBrk="0" hangingPunct="1">
        <a:lnSpc>
          <a:spcPct val="100000"/>
        </a:lnSpc>
        <a:spcBef>
          <a:spcPts val="0"/>
        </a:spcBef>
        <a:spcAft>
          <a:spcPts val="600"/>
        </a:spcAft>
        <a:buFont typeface="Calibri" panose="020F0502020204030204" pitchFamily="34" charset="0"/>
        <a:buChar char="​"/>
        <a:defRPr sz="1500" i="1"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Calibri" panose="020F0502020204030204" pitchFamily="34" charset="0"/>
        <a:buChar char="​"/>
        <a:defRPr sz="1100" kern="1200">
          <a:solidFill>
            <a:schemeClr val="tx2"/>
          </a:solidFill>
          <a:latin typeface="+mj-lt"/>
          <a:ea typeface="+mn-ea"/>
          <a:cs typeface="+mn-cs"/>
        </a:defRPr>
      </a:lvl3pPr>
      <a:lvl4pPr marL="0" indent="0" algn="l" defTabSz="914400" rtl="0" eaLnBrk="1" latinLnBrk="0" hangingPunct="1">
        <a:lnSpc>
          <a:spcPct val="110000"/>
        </a:lnSpc>
        <a:spcBef>
          <a:spcPts val="0"/>
        </a:spcBef>
        <a:buFont typeface="Calibri" panose="020F0502020204030204" pitchFamily="34" charset="0"/>
        <a:buChar char="​"/>
        <a:defRPr sz="1100" i="1" kern="1200">
          <a:solidFill>
            <a:schemeClr val="accent2"/>
          </a:solidFill>
          <a:latin typeface="+mn-lt"/>
          <a:ea typeface="+mn-ea"/>
          <a:cs typeface="+mn-cs"/>
        </a:defRPr>
      </a:lvl4pPr>
      <a:lvl5pPr marL="0" indent="0" algn="l" defTabSz="914400" rtl="0" eaLnBrk="1" latinLnBrk="0" hangingPunct="1">
        <a:lnSpc>
          <a:spcPct val="150000"/>
        </a:lnSpc>
        <a:spcBef>
          <a:spcPts val="0"/>
        </a:spcBef>
        <a:buFont typeface="Calibri" panose="020F0502020204030204" pitchFamily="34" charset="0"/>
        <a:buChar char="​"/>
        <a:defRPr sz="700" kern="1200">
          <a:solidFill>
            <a:schemeClr val="tx2"/>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Metabolite Harmonization FILE</a:t>
            </a:r>
            <a:endParaRPr lang="en-US" dirty="0"/>
          </a:p>
        </p:txBody>
      </p:sp>
      <p:pic>
        <p:nvPicPr>
          <p:cNvPr id="7" name="Content Placeholder 6"/>
          <p:cNvPicPr>
            <a:picLocks noGrp="1" noChangeAspect="1"/>
          </p:cNvPicPr>
          <p:nvPr>
            <p:ph idx="1"/>
          </p:nvPr>
        </p:nvPicPr>
        <p:blipFill>
          <a:blip r:embed="rId2"/>
          <a:stretch>
            <a:fillRect/>
          </a:stretch>
        </p:blipFill>
        <p:spPr>
          <a:xfrm>
            <a:off x="457860" y="3252356"/>
            <a:ext cx="5440363" cy="2717278"/>
          </a:xfrm>
          <a:prstGeom prst="rect">
            <a:avLst/>
          </a:prstGeom>
        </p:spPr>
      </p:pic>
      <p:sp>
        <p:nvSpPr>
          <p:cNvPr id="4" name="Text Placeholder 3"/>
          <p:cNvSpPr>
            <a:spLocks noGrp="1"/>
          </p:cNvSpPr>
          <p:nvPr>
            <p:ph type="body" idx="10"/>
          </p:nvPr>
        </p:nvSpPr>
        <p:spPr>
          <a:xfrm>
            <a:off x="459580" y="1134599"/>
            <a:ext cx="8227220" cy="973314"/>
          </a:xfrm>
        </p:spPr>
        <p:txBody>
          <a:bodyPr/>
          <a:lstStyle/>
          <a:p>
            <a:r>
              <a:rPr lang="en-US" dirty="0"/>
              <a:t>T</a:t>
            </a:r>
            <a:r>
              <a:rPr lang="en-US" dirty="0" smtClean="0"/>
              <a:t>he </a:t>
            </a:r>
            <a:r>
              <a:rPr lang="en-US" dirty="0"/>
              <a:t>names of metabolites </a:t>
            </a:r>
            <a:r>
              <a:rPr lang="en-US" dirty="0" smtClean="0"/>
              <a:t>inputted into </a:t>
            </a:r>
            <a:r>
              <a:rPr lang="en-US" dirty="0"/>
              <a:t>the software are automatically harmonized to a common name. </a:t>
            </a:r>
            <a:r>
              <a:rPr lang="en-US" dirty="0" smtClean="0"/>
              <a:t>This </a:t>
            </a:r>
            <a:r>
              <a:rPr lang="en-US" dirty="0"/>
              <a:t>important features facilitates comparison of metabolites across different studies that use different platforms and/or naming conventions.</a:t>
            </a:r>
          </a:p>
        </p:txBody>
      </p:sp>
      <p:sp>
        <p:nvSpPr>
          <p:cNvPr id="6" name="Text Placeholder 5"/>
          <p:cNvSpPr>
            <a:spLocks noGrp="1"/>
          </p:cNvSpPr>
          <p:nvPr>
            <p:ph type="body" sz="quarter" idx="14"/>
          </p:nvPr>
        </p:nvSpPr>
        <p:spPr/>
        <p:txBody>
          <a:bodyPr/>
          <a:lstStyle/>
          <a:p>
            <a:endParaRPr lang="en-US"/>
          </a:p>
        </p:txBody>
      </p:sp>
      <p:sp>
        <p:nvSpPr>
          <p:cNvPr id="9" name="Content Placeholder 22">
            <a:extLst>
              <a:ext uri="{FF2B5EF4-FFF2-40B4-BE49-F238E27FC236}">
                <a16:creationId xmlns:a16="http://schemas.microsoft.com/office/drawing/2014/main" xmlns="" id="{B45999C0-CE93-4F4F-B95A-7DAACB57B1E0}"/>
              </a:ext>
            </a:extLst>
          </p:cNvPr>
          <p:cNvSpPr>
            <a:spLocks noGrp="1"/>
          </p:cNvSpPr>
          <p:nvPr>
            <p:ph idx="12"/>
          </p:nvPr>
        </p:nvSpPr>
        <p:spPr>
          <a:xfrm>
            <a:off x="6043792" y="1936088"/>
            <a:ext cx="2640628" cy="4766715"/>
          </a:xfrm>
        </p:spPr>
        <p:txBody>
          <a:bodyPr/>
          <a:lstStyle/>
          <a:p>
            <a:pPr lvl="2"/>
            <a:r>
              <a:rPr lang="en-US" b="1" dirty="0" smtClean="0">
                <a:solidFill>
                  <a:schemeClr val="accent4"/>
                </a:solidFill>
              </a:rPr>
              <a:t>A. </a:t>
            </a:r>
            <a:r>
              <a:rPr lang="en-US" b="1" dirty="0" err="1" smtClean="0">
                <a:solidFill>
                  <a:schemeClr val="accent4"/>
                </a:solidFill>
              </a:rPr>
              <a:t>metabid</a:t>
            </a:r>
            <a:r>
              <a:rPr lang="en-US" b="1" dirty="0" smtClean="0">
                <a:solidFill>
                  <a:schemeClr val="accent5"/>
                </a:solidFill>
              </a:rPr>
              <a:t> </a:t>
            </a:r>
            <a:r>
              <a:rPr lang="en-US" dirty="0"/>
              <a:t>(column </a:t>
            </a:r>
            <a:r>
              <a:rPr lang="en-US" dirty="0" smtClean="0"/>
              <a:t>B) corresponds to metabolite IDs as defined by each individual cohort. The metabolite IDs correspond to the column </a:t>
            </a:r>
            <a:r>
              <a:rPr lang="en-US" dirty="0" err="1" smtClean="0"/>
              <a:t>metabid</a:t>
            </a:r>
            <a:r>
              <a:rPr lang="en-US" dirty="0" smtClean="0"/>
              <a:t> from the Sheet “Metabolites” of the input file.</a:t>
            </a:r>
          </a:p>
          <a:p>
            <a:pPr lvl="2"/>
            <a:r>
              <a:rPr lang="en-US" b="1" dirty="0" smtClean="0">
                <a:solidFill>
                  <a:schemeClr val="accent5"/>
                </a:solidFill>
              </a:rPr>
              <a:t>B. </a:t>
            </a:r>
            <a:r>
              <a:rPr lang="en-US" b="1" dirty="0" err="1" smtClean="0">
                <a:solidFill>
                  <a:schemeClr val="accent5"/>
                </a:solidFill>
              </a:rPr>
              <a:t>metabolite_names</a:t>
            </a:r>
            <a:r>
              <a:rPr lang="en-US" b="1" dirty="0" smtClean="0">
                <a:solidFill>
                  <a:schemeClr val="accent2"/>
                </a:solidFill>
              </a:rPr>
              <a:t> </a:t>
            </a:r>
            <a:r>
              <a:rPr lang="en-US" dirty="0" smtClean="0"/>
              <a:t>(</a:t>
            </a:r>
            <a:r>
              <a:rPr lang="en-US" dirty="0"/>
              <a:t>column C) corresponds to </a:t>
            </a:r>
            <a:r>
              <a:rPr lang="en-US" dirty="0" smtClean="0"/>
              <a:t>metabolite names </a:t>
            </a:r>
            <a:r>
              <a:rPr lang="en-US" dirty="0"/>
              <a:t>as defined by each individual </a:t>
            </a:r>
            <a:r>
              <a:rPr lang="en-US" dirty="0" smtClean="0"/>
              <a:t>cohort. </a:t>
            </a:r>
            <a:r>
              <a:rPr lang="en-US" dirty="0"/>
              <a:t>The metabolite </a:t>
            </a:r>
            <a:r>
              <a:rPr lang="en-US" dirty="0" smtClean="0"/>
              <a:t>names </a:t>
            </a:r>
            <a:r>
              <a:rPr lang="en-US" dirty="0"/>
              <a:t>correspond to the column </a:t>
            </a:r>
            <a:r>
              <a:rPr lang="en-US" dirty="0" err="1" smtClean="0"/>
              <a:t>metabolite_name</a:t>
            </a:r>
            <a:r>
              <a:rPr lang="en-US" dirty="0" smtClean="0"/>
              <a:t> </a:t>
            </a:r>
            <a:r>
              <a:rPr lang="en-US" dirty="0"/>
              <a:t>from the Sheet “Metabolites</a:t>
            </a:r>
            <a:r>
              <a:rPr lang="en-US" dirty="0" smtClean="0"/>
              <a:t>” of the input file.</a:t>
            </a:r>
            <a:endParaRPr lang="en-US" dirty="0"/>
          </a:p>
          <a:p>
            <a:pPr lvl="2"/>
            <a:r>
              <a:rPr lang="en-US" b="1" dirty="0" smtClean="0">
                <a:solidFill>
                  <a:schemeClr val="accent2"/>
                </a:solidFill>
              </a:rPr>
              <a:t>C. Columns </a:t>
            </a:r>
            <a:r>
              <a:rPr lang="en-US" dirty="0"/>
              <a:t>(except A and B) </a:t>
            </a:r>
            <a:r>
              <a:rPr lang="en-US" dirty="0" smtClean="0"/>
              <a:t>correspond </a:t>
            </a:r>
            <a:r>
              <a:rPr lang="en-US" dirty="0"/>
              <a:t>to </a:t>
            </a:r>
            <a:r>
              <a:rPr lang="en-US" dirty="0" smtClean="0"/>
              <a:t>metabolite meta-information that was either already present in the input file or was matched from the internal COMETS database. We highly recommend to add at least on public database identifier (e.g. HMDB ID).  </a:t>
            </a:r>
          </a:p>
          <a:p>
            <a:pPr lvl="2"/>
            <a:r>
              <a:rPr lang="en-US" b="1" dirty="0" smtClean="0">
                <a:solidFill>
                  <a:schemeClr val="accent1"/>
                </a:solidFill>
              </a:rPr>
              <a:t>D</a:t>
            </a:r>
            <a:r>
              <a:rPr lang="en-US" b="1" dirty="0">
                <a:solidFill>
                  <a:schemeClr val="accent1"/>
                </a:solidFill>
              </a:rPr>
              <a:t>. Rows </a:t>
            </a:r>
            <a:r>
              <a:rPr lang="en-US" dirty="0"/>
              <a:t>correspond </a:t>
            </a:r>
            <a:r>
              <a:rPr lang="en-US" dirty="0" smtClean="0"/>
              <a:t>to metabolites, with each row containing all available meta-information for one metabolite. </a:t>
            </a:r>
          </a:p>
        </p:txBody>
      </p:sp>
      <p:cxnSp>
        <p:nvCxnSpPr>
          <p:cNvPr id="17" name="Straight Arrow Connector 16">
            <a:extLst>
              <a:ext uri="{FF2B5EF4-FFF2-40B4-BE49-F238E27FC236}">
                <a16:creationId xmlns:a16="http://schemas.microsoft.com/office/drawing/2014/main" xmlns="" id="{120F3979-5705-483D-A263-918F33855F4D}"/>
              </a:ext>
            </a:extLst>
          </p:cNvPr>
          <p:cNvCxnSpPr/>
          <p:nvPr/>
        </p:nvCxnSpPr>
        <p:spPr bwMode="gray">
          <a:xfrm flipV="1">
            <a:off x="1661020" y="2681713"/>
            <a:ext cx="1248" cy="631938"/>
          </a:xfrm>
          <a:prstGeom prst="straightConnector1">
            <a:avLst/>
          </a:prstGeom>
          <a:ln>
            <a:solidFill>
              <a:schemeClr val="tx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120F3979-5705-483D-A263-918F33855F4D}"/>
              </a:ext>
            </a:extLst>
          </p:cNvPr>
          <p:cNvCxnSpPr/>
          <p:nvPr/>
        </p:nvCxnSpPr>
        <p:spPr bwMode="gray">
          <a:xfrm flipV="1">
            <a:off x="2600164" y="2665110"/>
            <a:ext cx="1248" cy="631938"/>
          </a:xfrm>
          <a:prstGeom prst="straightConnector1">
            <a:avLst/>
          </a:prstGeom>
          <a:ln>
            <a:solidFill>
              <a:schemeClr val="tx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120F3979-5705-483D-A263-918F33855F4D}"/>
              </a:ext>
            </a:extLst>
          </p:cNvPr>
          <p:cNvCxnSpPr/>
          <p:nvPr/>
        </p:nvCxnSpPr>
        <p:spPr bwMode="gray">
          <a:xfrm flipV="1">
            <a:off x="823943" y="2681713"/>
            <a:ext cx="1248" cy="631938"/>
          </a:xfrm>
          <a:prstGeom prst="straightConnector1">
            <a:avLst/>
          </a:prstGeom>
          <a:ln>
            <a:solidFill>
              <a:schemeClr val="tx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A4F461BB-2A9E-4D78-862E-4FC718122343}"/>
              </a:ext>
            </a:extLst>
          </p:cNvPr>
          <p:cNvSpPr txBox="1"/>
          <p:nvPr/>
        </p:nvSpPr>
        <p:spPr bwMode="gray">
          <a:xfrm>
            <a:off x="587569" y="2319561"/>
            <a:ext cx="472748" cy="307777"/>
          </a:xfrm>
          <a:prstGeom prst="rect">
            <a:avLst/>
          </a:prstGeom>
          <a:noFill/>
        </p:spPr>
        <p:txBody>
          <a:bodyPr wrap="square" rtlCol="0">
            <a:spAutoFit/>
          </a:bodyPr>
          <a:lstStyle/>
          <a:p>
            <a:pPr algn="ctr">
              <a:spcBef>
                <a:spcPts val="600"/>
              </a:spcBef>
              <a:buClr>
                <a:srgbClr val="2D2D2A"/>
              </a:buClr>
              <a:buSzPct val="166666"/>
            </a:pPr>
            <a:r>
              <a:rPr lang="en-US" sz="1400" i="1" dirty="0">
                <a:solidFill>
                  <a:schemeClr val="accent4"/>
                </a:solidFill>
                <a:latin typeface="Georgia" pitchFamily="18" charset="0"/>
                <a:sym typeface="Arial"/>
              </a:rPr>
              <a:t>a</a:t>
            </a:r>
          </a:p>
        </p:txBody>
      </p:sp>
      <p:sp>
        <p:nvSpPr>
          <p:cNvPr id="29" name="TextBox 28">
            <a:extLst>
              <a:ext uri="{FF2B5EF4-FFF2-40B4-BE49-F238E27FC236}">
                <a16:creationId xmlns:a16="http://schemas.microsoft.com/office/drawing/2014/main" xmlns="" id="{47FA6507-7E4F-4DF5-A6F5-B6225550E369}"/>
              </a:ext>
            </a:extLst>
          </p:cNvPr>
          <p:cNvSpPr txBox="1"/>
          <p:nvPr/>
        </p:nvSpPr>
        <p:spPr bwMode="gray">
          <a:xfrm>
            <a:off x="1424646" y="2319560"/>
            <a:ext cx="472748" cy="307777"/>
          </a:xfrm>
          <a:prstGeom prst="rect">
            <a:avLst/>
          </a:prstGeom>
          <a:noFill/>
        </p:spPr>
        <p:txBody>
          <a:bodyPr wrap="square" rtlCol="0">
            <a:spAutoFit/>
          </a:bodyPr>
          <a:lstStyle/>
          <a:p>
            <a:pPr algn="ctr">
              <a:spcBef>
                <a:spcPts val="600"/>
              </a:spcBef>
              <a:buClr>
                <a:srgbClr val="2D2D2A"/>
              </a:buClr>
              <a:buSzPct val="166666"/>
            </a:pPr>
            <a:r>
              <a:rPr lang="en-US" sz="1400" i="1" dirty="0">
                <a:solidFill>
                  <a:schemeClr val="accent5"/>
                </a:solidFill>
                <a:latin typeface="Georgia" pitchFamily="18" charset="0"/>
                <a:sym typeface="Arial"/>
              </a:rPr>
              <a:t>b</a:t>
            </a:r>
          </a:p>
        </p:txBody>
      </p:sp>
      <p:sp>
        <p:nvSpPr>
          <p:cNvPr id="30" name="TextBox 29">
            <a:extLst>
              <a:ext uri="{FF2B5EF4-FFF2-40B4-BE49-F238E27FC236}">
                <a16:creationId xmlns:a16="http://schemas.microsoft.com/office/drawing/2014/main" xmlns="" id="{F1E85DFB-C82B-4F34-85C7-0E1AE5AD5809}"/>
              </a:ext>
            </a:extLst>
          </p:cNvPr>
          <p:cNvSpPr txBox="1"/>
          <p:nvPr/>
        </p:nvSpPr>
        <p:spPr bwMode="gray">
          <a:xfrm>
            <a:off x="2363790" y="2313806"/>
            <a:ext cx="472748" cy="307777"/>
          </a:xfrm>
          <a:prstGeom prst="rect">
            <a:avLst/>
          </a:prstGeom>
          <a:noFill/>
        </p:spPr>
        <p:txBody>
          <a:bodyPr wrap="square" rtlCol="0">
            <a:spAutoFit/>
          </a:bodyPr>
          <a:lstStyle/>
          <a:p>
            <a:pPr algn="ctr">
              <a:spcBef>
                <a:spcPts val="600"/>
              </a:spcBef>
              <a:buClr>
                <a:srgbClr val="2D2D2A"/>
              </a:buClr>
              <a:buSzPct val="166666"/>
            </a:pPr>
            <a:r>
              <a:rPr lang="en-US" sz="1400" i="1" dirty="0">
                <a:solidFill>
                  <a:schemeClr val="accent2"/>
                </a:solidFill>
                <a:latin typeface="Georgia" pitchFamily="18" charset="0"/>
                <a:sym typeface="Arial"/>
              </a:rPr>
              <a:t>c</a:t>
            </a:r>
          </a:p>
        </p:txBody>
      </p:sp>
      <p:sp>
        <p:nvSpPr>
          <p:cNvPr id="31" name="TextBox 30">
            <a:extLst>
              <a:ext uri="{FF2B5EF4-FFF2-40B4-BE49-F238E27FC236}">
                <a16:creationId xmlns:a16="http://schemas.microsoft.com/office/drawing/2014/main" xmlns="" id="{A8F46DEB-9376-47B9-8972-F6867FC198AB}"/>
              </a:ext>
            </a:extLst>
          </p:cNvPr>
          <p:cNvSpPr txBox="1"/>
          <p:nvPr/>
        </p:nvSpPr>
        <p:spPr bwMode="gray">
          <a:xfrm>
            <a:off x="-83550" y="3491453"/>
            <a:ext cx="472748" cy="307777"/>
          </a:xfrm>
          <a:prstGeom prst="rect">
            <a:avLst/>
          </a:prstGeom>
          <a:noFill/>
        </p:spPr>
        <p:txBody>
          <a:bodyPr wrap="square" rtlCol="0">
            <a:spAutoFit/>
          </a:bodyPr>
          <a:lstStyle/>
          <a:p>
            <a:pPr algn="ctr">
              <a:spcBef>
                <a:spcPts val="600"/>
              </a:spcBef>
              <a:buClr>
                <a:srgbClr val="2D2D2A"/>
              </a:buClr>
              <a:buSzPct val="166666"/>
            </a:pPr>
            <a:r>
              <a:rPr lang="en-US" sz="1400" i="1" dirty="0">
                <a:solidFill>
                  <a:schemeClr val="accent1"/>
                </a:solidFill>
                <a:latin typeface="Georgia" pitchFamily="18" charset="0"/>
                <a:sym typeface="Arial"/>
              </a:rPr>
              <a:t>d</a:t>
            </a:r>
          </a:p>
        </p:txBody>
      </p:sp>
      <p:cxnSp>
        <p:nvCxnSpPr>
          <p:cNvPr id="32" name="Straight Arrow Connector 31">
            <a:extLst>
              <a:ext uri="{FF2B5EF4-FFF2-40B4-BE49-F238E27FC236}">
                <a16:creationId xmlns:a16="http://schemas.microsoft.com/office/drawing/2014/main" xmlns="" id="{AE018F90-6E40-4132-8F5B-D543519DEB97}"/>
              </a:ext>
            </a:extLst>
          </p:cNvPr>
          <p:cNvCxnSpPr>
            <a:cxnSpLocks/>
          </p:cNvCxnSpPr>
          <p:nvPr/>
        </p:nvCxnSpPr>
        <p:spPr bwMode="gray">
          <a:xfrm>
            <a:off x="270882" y="3660432"/>
            <a:ext cx="198901" cy="5556"/>
          </a:xfrm>
          <a:prstGeom prst="straightConnector1">
            <a:avLst/>
          </a:prstGeom>
          <a:ln>
            <a:solidFill>
              <a:schemeClr val="tx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1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ETS_PPT">
  <a:themeElements>
    <a:clrScheme name="Custom 4">
      <a:dk1>
        <a:srgbClr val="2D2D2A"/>
      </a:dk1>
      <a:lt1>
        <a:sysClr val="window" lastClr="FFFFFF"/>
      </a:lt1>
      <a:dk2>
        <a:srgbClr val="696969"/>
      </a:dk2>
      <a:lt2>
        <a:srgbClr val="D1D1D1"/>
      </a:lt2>
      <a:accent1>
        <a:srgbClr val="E7B800"/>
      </a:accent1>
      <a:accent2>
        <a:srgbClr val="86AA00"/>
      </a:accent2>
      <a:accent3>
        <a:srgbClr val="00AFBB"/>
      </a:accent3>
      <a:accent4>
        <a:srgbClr val="2E9FDF"/>
      </a:accent4>
      <a:accent5>
        <a:srgbClr val="FF9E29"/>
      </a:accent5>
      <a:accent6>
        <a:srgbClr val="0F2855"/>
      </a:accent6>
      <a:hlink>
        <a:srgbClr val="64645D"/>
      </a:hlink>
      <a:folHlink>
        <a:srgbClr val="64645D"/>
      </a:folHlink>
    </a:clrScheme>
    <a:fontScheme name="Duarte_SlideDocs">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tlCol="0" anchor="ctr"/>
      <a:lstStyle>
        <a:defPPr algn="ctr">
          <a:defRPr dirty="0" err="1"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100" dirty="0" err="1" smtClean="0">
            <a:solidFill>
              <a:schemeClr val="tx2"/>
            </a:solidFill>
            <a:latin typeface="+mj-lt"/>
          </a:defRPr>
        </a:defPPr>
      </a:lstStyle>
    </a:txDef>
  </a:objectDefaults>
  <a:extraClrSchemeLst/>
  <a:extLst>
    <a:ext uri="{05A4C25C-085E-4340-85A3-A5531E510DB2}">
      <thm15:themeFamily xmlns:thm15="http://schemas.microsoft.com/office/thememl/2012/main" name="COMETS_PPT" id="{7BA872CA-2A29-4869-8C52-A7D33C22D485}" vid="{6079F287-028A-4827-9580-FED31853BE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COMETS_PPT</Template>
  <TotalTime>854</TotalTime>
  <Words>181</Words>
  <Application>Microsoft Office PowerPoint</Application>
  <PresentationFormat>On-screen Show (4:3)</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Narrow</vt:lpstr>
      <vt:lpstr>Calibri</vt:lpstr>
      <vt:lpstr>Georgia</vt:lpstr>
      <vt:lpstr>COMETS_PPT</vt:lpstr>
      <vt:lpstr>Metabolite Harmonization FILE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input file: subject metabolites</dc:title>
  <dc:creator>Loftfield, Erikka (NIH/NCI) [E]</dc:creator>
  <cp:lastModifiedBy>Oana Zeleznik</cp:lastModifiedBy>
  <cp:revision>36</cp:revision>
  <dcterms:created xsi:type="dcterms:W3CDTF">2018-04-20T20:48:29Z</dcterms:created>
  <dcterms:modified xsi:type="dcterms:W3CDTF">2018-07-21T15:35:34Z</dcterms:modified>
</cp:coreProperties>
</file>