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1" r:id="rId2"/>
    <p:sldId id="258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ftfield, Erikka (NIH/NCI) [E]" initials="LE([" lastIdx="1" clrIdx="0">
    <p:extLst>
      <p:ext uri="{19B8F6BF-5375-455C-9EA6-DF929625EA0E}">
        <p15:presenceInfo xmlns:p15="http://schemas.microsoft.com/office/powerpoint/2012/main" userId="S-1-5-21-12604286-656692736-1848903544-626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1T16:02:03.757" idx="1">
    <p:pos x="5471" y="288"/>
    <p:text>Do we have a consistent title scheme? I was not quite sure what to put here.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7DED-2B68-492C-A1FD-1E2BD96B119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9CB1-95DD-447B-9EBB-6B340C0E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9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1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7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19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60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45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2440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bg1"/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48729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158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1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4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831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7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854295" y="154896"/>
            <a:ext cx="3426865" cy="3255751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spcAft>
                <a:spcPts val="600"/>
              </a:spcAft>
              <a:defRPr sz="5600" cap="none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7" name="Text Placeholder 6"/>
          <p:cNvSpPr>
            <a:spLocks noGrp="1"/>
          </p:cNvSpPr>
          <p:nvPr>
            <p:ph type="body" sz="quarter" idx="14"/>
          </p:nvPr>
        </p:nvSpPr>
        <p:spPr bwMode="gray">
          <a:xfrm>
            <a:off x="2926934" y="3506076"/>
            <a:ext cx="3281586" cy="2527969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2200" i="1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gray">
          <a:xfrm>
            <a:off x="3396946" y="6229350"/>
            <a:ext cx="2341562" cy="460375"/>
          </a:xfrm>
        </p:spPr>
        <p:txBody>
          <a:bodyPr/>
          <a:lstStyle>
            <a:lvl3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292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B0CC-6A03-4EE1-A466-8815D1197F45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4D6E-1939-4C24-AAFF-B802D145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0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7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1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8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3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2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077D09-7EB2-4636-A8D9-933B004A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76" y="1801393"/>
            <a:ext cx="2956548" cy="458311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correlate: batch mode “All Models”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Batch mode: “All models” returns all models (1 to 2.9) specified in the “Choose Model” dropdown menu and returns the results to a specified email address as a zip link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478056" y="1816100"/>
            <a:ext cx="3206363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Correlate </a:t>
            </a:r>
            <a:r>
              <a:rPr lang="en-US" dirty="0"/>
              <a:t>from this tab you can run correlation analyses.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Batch as specified in the input file </a:t>
            </a:r>
            <a:r>
              <a:rPr lang="en-US" dirty="0"/>
              <a:t>select this option to run “All models”.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Choose Model </a:t>
            </a:r>
            <a:r>
              <a:rPr lang="en-US" dirty="0"/>
              <a:t>select “All models” from the dropdown menu.</a:t>
            </a:r>
          </a:p>
          <a:p>
            <a:pPr lvl="2">
              <a:buNone/>
            </a:pPr>
            <a:r>
              <a:rPr lang="en-US" b="1" dirty="0">
                <a:solidFill>
                  <a:schemeClr val="accent1"/>
                </a:solidFill>
              </a:rPr>
              <a:t>d. E-Mail Address </a:t>
            </a:r>
            <a:r>
              <a:rPr lang="en-US" dirty="0"/>
              <a:t>enter your email address here to have results returned to you as a zip link. 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Run Model </a:t>
            </a:r>
            <a:r>
              <a:rPr lang="en-US" dirty="0"/>
              <a:t>once you hit this button, you will receive the following pop-up message: “Your job will be sent to the queuing system for processing. Results will be sent to you via email when all model runs are completed.” </a:t>
            </a:r>
          </a:p>
          <a:p>
            <a:pPr lvl="2"/>
            <a:r>
              <a:rPr lang="en-US" dirty="0"/>
              <a:t>The run time should be relatively quick for the sample file (~7 minutes) but can be longer for larger files or during busy periods. Once the job is complete, you will receive an email with a zip link that can then be forwarded centrally, without having to download and send large files by e-mail.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>
            <a:off x="1154055" y="2482762"/>
            <a:ext cx="581641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775207" y="232887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>
            <a:cxnSpLocks/>
          </p:cNvCxnSpPr>
          <p:nvPr/>
        </p:nvCxnSpPr>
        <p:spPr bwMode="gray">
          <a:xfrm>
            <a:off x="1011581" y="4365793"/>
            <a:ext cx="651539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638211" y="421190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4568849" y="458771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842124" y="522926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1657F1-39EF-48AB-ABE1-A1A360AB688E}"/>
              </a:ext>
            </a:extLst>
          </p:cNvPr>
          <p:cNvSpPr txBox="1"/>
          <p:nvPr/>
        </p:nvSpPr>
        <p:spPr bwMode="gray">
          <a:xfrm>
            <a:off x="4432888" y="562142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E06144-5112-490E-B472-0112650D50D7}"/>
              </a:ext>
            </a:extLst>
          </p:cNvPr>
          <p:cNvCxnSpPr>
            <a:cxnSpLocks/>
          </p:cNvCxnSpPr>
          <p:nvPr/>
        </p:nvCxnSpPr>
        <p:spPr bwMode="gray">
          <a:xfrm>
            <a:off x="4126211" y="4756353"/>
            <a:ext cx="550425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53AB33-675A-4C3C-83EA-FB64C5FB101F}"/>
              </a:ext>
            </a:extLst>
          </p:cNvPr>
          <p:cNvCxnSpPr>
            <a:cxnSpLocks/>
          </p:cNvCxnSpPr>
          <p:nvPr/>
        </p:nvCxnSpPr>
        <p:spPr bwMode="gray">
          <a:xfrm>
            <a:off x="1184868" y="5383158"/>
            <a:ext cx="550828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15392A-FFCA-4273-859E-B48662AA3637}"/>
              </a:ext>
            </a:extLst>
          </p:cNvPr>
          <p:cNvCxnSpPr>
            <a:cxnSpLocks/>
          </p:cNvCxnSpPr>
          <p:nvPr/>
        </p:nvCxnSpPr>
        <p:spPr bwMode="gray">
          <a:xfrm>
            <a:off x="4186601" y="5797434"/>
            <a:ext cx="354932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0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3463C18-D994-4187-A7B9-3C94202A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782" y="1816098"/>
            <a:ext cx="4163438" cy="458311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correlate: email return “all models”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Batch mode: “All models”  returns an email with the following </a:t>
            </a:r>
            <a:r>
              <a:rPr lang="en-US" b="1" dirty="0"/>
              <a:t>Subject:</a:t>
            </a:r>
            <a:r>
              <a:rPr lang="en-US" dirty="0"/>
              <a:t> Comets Batch Mode Model Results - </a:t>
            </a:r>
            <a:r>
              <a:rPr lang="en-US" dirty="0" err="1"/>
              <a:t>Result_cometsInput</a:t>
            </a:r>
            <a:r>
              <a:rPr lang="en-US" dirty="0"/>
              <a:t> (##)_YYYY_MM_DD_01_20.zip</a:t>
            </a:r>
          </a:p>
          <a:p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478056" y="1816100"/>
            <a:ext cx="3206363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Link to zip file </a:t>
            </a:r>
            <a:r>
              <a:rPr lang="en-US" dirty="0"/>
              <a:t>This link allows you to download your results.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Time limit </a:t>
            </a:r>
            <a:r>
              <a:rPr lang="en-US" dirty="0"/>
              <a:t>Your results can be accessed for via this link for 7 days.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Titles </a:t>
            </a:r>
            <a:r>
              <a:rPr lang="en-US" dirty="0"/>
              <a:t>Each model will be labeled and list the run status (e.g., Complete), and processing time.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d. Warnings</a:t>
            </a:r>
            <a:r>
              <a:rPr lang="en-US" dirty="0"/>
              <a:t> These messages will inform you if variables were dropped from models or if there were too few observations (i.e. &lt;15) to run analysis in a given stratum.</a:t>
            </a:r>
          </a:p>
          <a:p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>
            <a:off x="744986" y="2895718"/>
            <a:ext cx="319658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454155" y="2741829"/>
            <a:ext cx="259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>
            <a:cxnSpLocks/>
          </p:cNvCxnSpPr>
          <p:nvPr/>
        </p:nvCxnSpPr>
        <p:spPr bwMode="gray">
          <a:xfrm>
            <a:off x="3377381" y="3306810"/>
            <a:ext cx="235407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3493479" y="3158710"/>
            <a:ext cx="45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531677" y="376918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261145" y="392307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E06144-5112-490E-B472-0112650D50D7}"/>
              </a:ext>
            </a:extLst>
          </p:cNvPr>
          <p:cNvCxnSpPr>
            <a:cxnSpLocks/>
          </p:cNvCxnSpPr>
          <p:nvPr/>
        </p:nvCxnSpPr>
        <p:spPr bwMode="gray">
          <a:xfrm>
            <a:off x="897441" y="3923073"/>
            <a:ext cx="280053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53AB33-675A-4C3C-83EA-FB64C5FB101F}"/>
              </a:ext>
            </a:extLst>
          </p:cNvPr>
          <p:cNvCxnSpPr>
            <a:cxnSpLocks/>
          </p:cNvCxnSpPr>
          <p:nvPr/>
        </p:nvCxnSpPr>
        <p:spPr bwMode="gray">
          <a:xfrm>
            <a:off x="603889" y="4076960"/>
            <a:ext cx="550828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EFB2A45D-8A5D-4C16-966B-74AB1FE9C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55" y="1936447"/>
            <a:ext cx="4600435" cy="397310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correlate: zip file “all models”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Batch mode: “All models” email contains a zip link with the following analysis files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478056" y="1816100"/>
            <a:ext cx="3206363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Name </a:t>
            </a:r>
            <a:r>
              <a:rPr lang="en-US" dirty="0"/>
              <a:t>each file is named according to the model results contained in it.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>
                <a:solidFill>
                  <a:schemeClr val="accent5"/>
                </a:solidFill>
              </a:rPr>
              <a:t>b. </a:t>
            </a:r>
            <a:r>
              <a:rPr lang="en-US" b="1" dirty="0">
                <a:solidFill>
                  <a:schemeClr val="accent5"/>
                </a:solidFill>
              </a:rPr>
              <a:t>Type </a:t>
            </a:r>
            <a:r>
              <a:rPr lang="en-US" dirty="0"/>
              <a:t>all results files are .csv files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>
            <a:off x="721429" y="1816100"/>
            <a:ext cx="0" cy="120347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485055" y="1497428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2744173" y="1497428"/>
            <a:ext cx="55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E91FF-AD79-42A2-B196-3CC31B7132BB}"/>
              </a:ext>
            </a:extLst>
          </p:cNvPr>
          <p:cNvCxnSpPr>
            <a:cxnSpLocks/>
          </p:cNvCxnSpPr>
          <p:nvPr/>
        </p:nvCxnSpPr>
        <p:spPr bwMode="gray">
          <a:xfrm>
            <a:off x="3019719" y="1816100"/>
            <a:ext cx="0" cy="11646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87784"/>
      </p:ext>
    </p:extLst>
  </p:cSld>
  <p:clrMapOvr>
    <a:masterClrMapping/>
  </p:clrMapOvr>
</p:sld>
</file>

<file path=ppt/theme/theme1.xml><?xml version="1.0" encoding="utf-8"?>
<a:theme xmlns:a="http://schemas.openxmlformats.org/drawingml/2006/main" name="COMETS_PPT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ETS_PPT" id="{7BA872CA-2A29-4869-8C52-A7D33C22D485}" vid="{6079F287-028A-4827-9580-FED31853BE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COMETS_PPT</Template>
  <TotalTime>345</TotalTime>
  <Words>412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Georgia</vt:lpstr>
      <vt:lpstr>COMETS_PPT</vt:lpstr>
      <vt:lpstr>correlate: batch mode “All Models”</vt:lpstr>
      <vt:lpstr>correlate: email return “all models”</vt:lpstr>
      <vt:lpstr>correlate: zip file “all models”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input file: subject metabolites</dc:title>
  <dc:creator>Loftfield, Erikka (NIH/NCI) [E]</dc:creator>
  <cp:lastModifiedBy>EL</cp:lastModifiedBy>
  <cp:revision>34</cp:revision>
  <dcterms:created xsi:type="dcterms:W3CDTF">2018-04-20T20:48:29Z</dcterms:created>
  <dcterms:modified xsi:type="dcterms:W3CDTF">2018-07-02T14:03:38Z</dcterms:modified>
</cp:coreProperties>
</file>