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4859-3360-4FE6-97ED-A01BE912211E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155F-34C8-45CB-BC1A-11F5473A9B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67225" y="3241965"/>
            <a:ext cx="209550" cy="209550"/>
            <a:chOff x="4467225" y="3241965"/>
            <a:chExt cx="209550" cy="2095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67225" y="3241965"/>
              <a:ext cx="20955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Donut 3"/>
            <p:cNvSpPr>
              <a:spLocks noChangeAspect="1"/>
            </p:cNvSpPr>
            <p:nvPr/>
          </p:nvSpPr>
          <p:spPr>
            <a:xfrm>
              <a:off x="4504113" y="3275217"/>
              <a:ext cx="125506" cy="128016"/>
            </a:xfrm>
            <a:prstGeom prst="donut">
              <a:avLst>
                <a:gd name="adj" fmla="val 48909"/>
              </a:avLst>
            </a:prstGeom>
            <a:gradFill>
              <a:gsLst>
                <a:gs pos="0">
                  <a:schemeClr val="tx2"/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2700000" scaled="0"/>
            </a:gra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Dumitru</dc:creator>
  <cp:lastModifiedBy>Daniel Dumitru</cp:lastModifiedBy>
  <cp:revision>7</cp:revision>
  <dcterms:created xsi:type="dcterms:W3CDTF">2009-07-23T20:02:10Z</dcterms:created>
  <dcterms:modified xsi:type="dcterms:W3CDTF">2009-07-23T21:05:25Z</dcterms:modified>
</cp:coreProperties>
</file>