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7E4-7926-46AA-A0FF-151B86272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B4536-5451-472F-9C85-079F7E70E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5DE3-EA97-4A03-B198-1D593B4B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185E-9A6D-41C6-AC9A-5A1D5DCE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6A8D-CA6F-4687-B189-CFBE5099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B148-91B1-4975-9473-012543BD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2133-9961-4BF6-A5A1-FB03EB5F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24BA-31EA-4D14-AD55-17FEBB73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0899-90C4-4008-A725-D11086B3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AFE4-734B-42B4-A8C0-7A3F4B4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BEA26-4A38-401C-87FA-DE6DC81DD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4BEA-B380-4D8A-80ED-6E1BA6D4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60BC-4F8C-4999-9783-13CFE50A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ACD4-4C7C-46FA-917A-D1419431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013F-D09C-4087-973E-BA535E8D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D2F7-F16F-40A6-885A-A3CEF743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D2CC-A812-4735-94A7-6EE9B287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EE8D-DEB7-44ED-9A11-81DA0EF3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52C7-4C10-41D2-83F6-977065CD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5FA1-02EC-4F54-BB3C-0CD4BD6C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8456-C79C-4510-ACEE-67F7244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CBBD-05A1-40AB-89A4-852A88581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2816-72D6-4E6D-90F2-9BE28BCB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272C-292A-4C8E-B112-DE6D7FFE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F70E-59E3-4311-A2FC-23C2F8CB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3A46-4575-4A6A-AA23-9289E3CF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053E-6518-4769-B9DD-5C927E449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043C4-B721-499D-9A71-2098B456C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E2571-F668-481C-BA1F-531C45A1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CFB8-4618-46BF-B5BD-2DDF3CA4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185B-51E9-4C52-AEA4-DD99FCB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0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1222-1930-43F3-93D8-D401FC05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AEBFF-F7B1-4FB9-BE9C-4B130954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E8732-4E9D-4B1B-9F8A-943A2E3C8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99916-3E57-4D50-8C3B-86263017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6DA56-4C7D-4FF8-AC9F-7ED6783AB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DFF24-F3FC-4F27-8335-C6A0985E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66E32-E31B-4358-8BCC-6CBD363A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275E9-684B-4A41-B381-5431EAF3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D96E-AD15-4693-B228-6C9A792B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1049A-2D8E-4BC5-9F3B-603F777B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48C3F-86E8-4F2E-9EEB-2726F4C9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D7A42-EF3B-4727-8570-9C0E0E12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38754-88D9-4E3F-AB25-BBC38137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3AB4F-502E-4EF7-954F-761BF4AF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36835-F2F9-4BCA-97DC-688F1303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B596-6054-4827-8500-98FBE988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8B55-3B37-4D36-A0EB-7E06178A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E2D81-691D-40DC-A0BC-5E112959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F5F2-FC35-47F3-B426-F19F1C83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E523D-8026-4556-B161-E40CDEA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106E6-F4A6-447B-98DD-D6253724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6A7B-7D7B-4579-B563-E76A1FF6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E61A2-55C5-42C4-836F-F5ED8F2E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08940-3CA5-418F-8301-66667432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46E3B-61D5-45E8-9211-C1664B01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A2AD1-529C-4E67-88FF-000EEE6C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7AD9-40E3-4936-842D-C1575BFA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1C789-05E1-488B-8463-A0C955E9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B5A0-4B86-4766-ADE5-D9445FCA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75CC-8C4A-4EE1-ADBB-5DD5C29A3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58CD-2A8F-4256-9FC6-A96C213B145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CB45-230F-46B6-91A4-56DD2ADB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7D8D-52C4-4CF1-8D5C-4F2257097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0BF7-924B-45E8-BFFF-B42198E75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3BD-4BAE-4C3D-999D-3C3521CB2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781" y="588605"/>
            <a:ext cx="8336437" cy="834845"/>
          </a:xfrm>
        </p:spPr>
        <p:txBody>
          <a:bodyPr>
            <a:normAutofit/>
          </a:bodyPr>
          <a:lstStyle/>
          <a:p>
            <a:r>
              <a:rPr lang="en-US" sz="4400" dirty="0"/>
              <a:t>XML generation from CSVs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8E3D8-321A-4F2C-9EFD-EDF7D4D8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52" y="4753969"/>
            <a:ext cx="3739300" cy="12390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EXEC SBREXT.MDSR_RECAP_INSERT_CSV;</a:t>
            </a:r>
          </a:p>
          <a:p>
            <a:pPr algn="l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EXEC SBREXT.MDSR_RECAP_UPDATE_CSV;</a:t>
            </a:r>
          </a:p>
          <a:p>
            <a:pPr algn="l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EXEC SBREXT.MDSR_RECAP_UPDATE_CSV2;</a:t>
            </a:r>
          </a:p>
          <a:p>
            <a:pPr algn="l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EXEC</a:t>
            </a: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MDSRedCapSaction_populate</a:t>
            </a: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algn="l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EXEC</a:t>
            </a: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MSDRedCapSact_Quest_populate</a:t>
            </a: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2428A-88E4-47B4-80FC-5EE00B6F02CB}"/>
              </a:ext>
            </a:extLst>
          </p:cNvPr>
          <p:cNvSpPr/>
          <p:nvPr/>
        </p:nvSpPr>
        <p:spPr>
          <a:xfrm>
            <a:off x="3838280" y="3777719"/>
            <a:ext cx="3959257" cy="834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SBREXT.REDCAPPROTOCOL_TEMP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7F1F9-8F24-48C9-95BD-E53E9A4F8BF6}"/>
              </a:ext>
            </a:extLst>
          </p:cNvPr>
          <p:cNvSpPr/>
          <p:nvPr/>
        </p:nvSpPr>
        <p:spPr>
          <a:xfrm>
            <a:off x="3940407" y="1809949"/>
            <a:ext cx="3676454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USER CSV FILES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2D8F44B-C821-46EA-9FE1-64999B321B3D}"/>
              </a:ext>
            </a:extLst>
          </p:cNvPr>
          <p:cNvSpPr/>
          <p:nvPr/>
        </p:nvSpPr>
        <p:spPr>
          <a:xfrm>
            <a:off x="5646657" y="2356703"/>
            <a:ext cx="141402" cy="140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92DE7A-F21F-47F4-8F1B-DE9D7D4DBCDC}"/>
              </a:ext>
            </a:extLst>
          </p:cNvPr>
          <p:cNvSpPr/>
          <p:nvPr/>
        </p:nvSpPr>
        <p:spPr>
          <a:xfrm>
            <a:off x="4223211" y="2743202"/>
            <a:ext cx="3091992" cy="75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file  in SQL LOADER loading data to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FFC8E8-0D59-4CAE-B929-7541340A2E0F}"/>
              </a:ext>
            </a:extLst>
          </p:cNvPr>
          <p:cNvSpPr/>
          <p:nvPr/>
        </p:nvSpPr>
        <p:spPr>
          <a:xfrm>
            <a:off x="3678030" y="6105282"/>
            <a:ext cx="3959257" cy="834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SBREXT.REDCAPPROTOCOL_TEMP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6FDA58-B964-498E-8B7C-6FB943E00176}"/>
              </a:ext>
            </a:extLst>
          </p:cNvPr>
          <p:cNvSpPr/>
          <p:nvPr/>
        </p:nvSpPr>
        <p:spPr>
          <a:xfrm>
            <a:off x="5646658" y="4710972"/>
            <a:ext cx="120980" cy="1322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DE7-7DE1-41F2-B4E6-1F937A05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87466" cy="50224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XML generation from CSVs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078F-C9A0-4F2A-B09F-FA2957D0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18" y="1972164"/>
            <a:ext cx="105156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/>
              <a:t>MDSRedCapSaction_Insert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E9D07-2D9E-4013-9635-8744C83CA711}"/>
              </a:ext>
            </a:extLst>
          </p:cNvPr>
          <p:cNvSpPr/>
          <p:nvPr/>
        </p:nvSpPr>
        <p:spPr>
          <a:xfrm>
            <a:off x="3707837" y="1989072"/>
            <a:ext cx="4609706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SBREXT.REDCAPPROTOCOL_TEMP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1F039-4B8B-4369-93D2-9313E3EC151B}"/>
              </a:ext>
            </a:extLst>
          </p:cNvPr>
          <p:cNvSpPr/>
          <p:nvPr/>
        </p:nvSpPr>
        <p:spPr>
          <a:xfrm>
            <a:off x="1139858" y="1972164"/>
            <a:ext cx="1816978" cy="704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A6DFB-044C-4BDE-BEC5-68B39EB0AFD7}"/>
              </a:ext>
            </a:extLst>
          </p:cNvPr>
          <p:cNvSpPr/>
          <p:nvPr/>
        </p:nvSpPr>
        <p:spPr>
          <a:xfrm>
            <a:off x="978818" y="4637987"/>
            <a:ext cx="2631648" cy="83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MSDREDCAP_FORM_CSV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752FB-FEF5-42AB-A1B2-FBDC54C081DB}"/>
              </a:ext>
            </a:extLst>
          </p:cNvPr>
          <p:cNvSpPr/>
          <p:nvPr/>
        </p:nvSpPr>
        <p:spPr>
          <a:xfrm>
            <a:off x="4088091" y="4609702"/>
            <a:ext cx="314226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MSDREDCAP_SECTION_CSV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EAC64-CEE8-4916-A631-5C79990A691B}"/>
              </a:ext>
            </a:extLst>
          </p:cNvPr>
          <p:cNvSpPr/>
          <p:nvPr/>
        </p:nvSpPr>
        <p:spPr>
          <a:xfrm>
            <a:off x="7795968" y="4609702"/>
            <a:ext cx="3426642" cy="83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MSDREDCAP_VALUE_CODE_CSV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D37E2F-FFB6-4D13-9B48-A85EF3834F31}"/>
              </a:ext>
            </a:extLst>
          </p:cNvPr>
          <p:cNvCxnSpPr>
            <a:cxnSpLocks/>
          </p:cNvCxnSpPr>
          <p:nvPr/>
        </p:nvCxnSpPr>
        <p:spPr>
          <a:xfrm flipH="1">
            <a:off x="2294642" y="2590914"/>
            <a:ext cx="99766" cy="201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3B7A5A-7D07-4B4D-B115-6195B1632FF9}"/>
              </a:ext>
            </a:extLst>
          </p:cNvPr>
          <p:cNvCxnSpPr>
            <a:cxnSpLocks/>
          </p:cNvCxnSpPr>
          <p:nvPr/>
        </p:nvCxnSpPr>
        <p:spPr>
          <a:xfrm flipH="1">
            <a:off x="2801704" y="2737559"/>
            <a:ext cx="1286387" cy="190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6A8096-1986-4E1F-91C5-2AC5A1B0BF54}"/>
              </a:ext>
            </a:extLst>
          </p:cNvPr>
          <p:cNvCxnSpPr>
            <a:cxnSpLocks/>
          </p:cNvCxnSpPr>
          <p:nvPr/>
        </p:nvCxnSpPr>
        <p:spPr>
          <a:xfrm>
            <a:off x="5420412" y="2700778"/>
            <a:ext cx="0" cy="190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ECDDEF-AF10-49FD-8807-9C3F08DBC7FC}"/>
              </a:ext>
            </a:extLst>
          </p:cNvPr>
          <p:cNvCxnSpPr>
            <a:endCxn id="8" idx="0"/>
          </p:cNvCxnSpPr>
          <p:nvPr/>
        </p:nvCxnSpPr>
        <p:spPr>
          <a:xfrm>
            <a:off x="7437748" y="2846894"/>
            <a:ext cx="2071541" cy="176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AB1F3D-B390-4467-A425-9E97930B0DBD}"/>
              </a:ext>
            </a:extLst>
          </p:cNvPr>
          <p:cNvSpPr txBox="1"/>
          <p:nvPr/>
        </p:nvSpPr>
        <p:spPr>
          <a:xfrm>
            <a:off x="7795968" y="3715731"/>
            <a:ext cx="342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 </a:t>
            </a:r>
            <a:r>
              <a:rPr lang="en-US" dirty="0" err="1"/>
              <a:t>MDSRedCap_VALVAL_Insert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5CA0B8-CEE2-42A3-9129-6F981ED13CF0}"/>
              </a:ext>
            </a:extLst>
          </p:cNvPr>
          <p:cNvSpPr txBox="1"/>
          <p:nvPr/>
        </p:nvSpPr>
        <p:spPr>
          <a:xfrm>
            <a:off x="1244338" y="3715731"/>
            <a:ext cx="31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 </a:t>
            </a:r>
            <a:r>
              <a:rPr lang="en-US" dirty="0" err="1"/>
              <a:t>MDSRedCapForm_Insert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BC333C-F5E1-45B3-AA46-3BF8D8AA1FC4}"/>
              </a:ext>
            </a:extLst>
          </p:cNvPr>
          <p:cNvSpPr txBox="1"/>
          <p:nvPr/>
        </p:nvSpPr>
        <p:spPr>
          <a:xfrm>
            <a:off x="4295480" y="3763168"/>
            <a:ext cx="34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 </a:t>
            </a:r>
            <a:r>
              <a:rPr lang="en-US" dirty="0" err="1"/>
              <a:t>MDSRedCapSaction_Insert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9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XML generation from CSVs</vt:lpstr>
      <vt:lpstr>               XML generation from CSVs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Trush, Irina (NIH/NCI) [C]</dc:creator>
  <cp:lastModifiedBy>Trush, Irina (NIH/NCI) [C]</cp:lastModifiedBy>
  <cp:revision>9</cp:revision>
  <dcterms:created xsi:type="dcterms:W3CDTF">2019-06-10T17:52:58Z</dcterms:created>
  <dcterms:modified xsi:type="dcterms:W3CDTF">2019-06-10T20:53:32Z</dcterms:modified>
</cp:coreProperties>
</file>