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5" r:id="rId3"/>
    <p:sldId id="260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263" autoAdjust="0"/>
  </p:normalViewPr>
  <p:slideViewPr>
    <p:cSldViewPr>
      <p:cViewPr varScale="1">
        <p:scale>
          <a:sx n="37" d="100"/>
          <a:sy n="3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A66D4-8E09-4CA9-83CD-C617B94C7B3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16687-F4D5-4B28-A03E-40312BC77E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</a:t>
            </a:r>
          </a:p>
          <a:p>
            <a:r>
              <a:rPr lang="en-US" dirty="0" smtClean="0"/>
              <a:t>Mention</a:t>
            </a:r>
            <a:r>
              <a:rPr lang="en-US" baseline="0" dirty="0" smtClean="0"/>
              <a:t> that this is an NCI initiative and we’re thankful for the support of program leaders, Rachel Ballard-Barbash &amp; Bill Klein, who are with us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436806-7A82-44B3-ADF5-FD43F8FD1E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(With</a:t>
            </a:r>
            <a:r>
              <a:rPr lang="en-US" baseline="0" dirty="0" smtClean="0"/>
              <a:t> the Q&amp;A point, explain that moderators will pose questions to the panel but our goal is to engage the audience by hearing the tables’ questions and comments about each topic.)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436806-7A82-44B3-ADF5-FD43F8FD1E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(Stress that this is a working conference. The</a:t>
            </a:r>
            <a:r>
              <a:rPr lang="en-US" baseline="0" dirty="0" smtClean="0"/>
              <a:t> audience’s participation will help us move the field forward, first in the form of a journal supplement, which Steve Taplin will describe later. Reference the authorization form in the conference packets and encourage them to sign and submit it.)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16687-F4D5-4B28-A03E-40312BC77E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281-7921-460B-B8A5-DA30FCB56B29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951-FADC-456A-8375-75712A021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281-7921-460B-B8A5-DA30FCB56B29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951-FADC-456A-8375-75712A021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281-7921-460B-B8A5-DA30FCB56B29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951-FADC-456A-8375-75712A021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988050"/>
            <a:ext cx="2133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36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E72AB-0438-4E3E-817A-CCB612E1C73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3/4/2011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7BD27-897C-4763-BA62-93E5339A1C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281-7921-460B-B8A5-DA30FCB56B29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951-FADC-456A-8375-75712A0216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988050"/>
            <a:ext cx="2133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36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281-7921-460B-B8A5-DA30FCB56B29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951-FADC-456A-8375-75712A021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281-7921-460B-B8A5-DA30FCB56B29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951-FADC-456A-8375-75712A021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281-7921-460B-B8A5-DA30FCB56B29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951-FADC-456A-8375-75712A021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281-7921-460B-B8A5-DA30FCB56B29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951-FADC-456A-8375-75712A021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281-7921-460B-B8A5-DA30FCB56B29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951-FADC-456A-8375-75712A021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281-7921-460B-B8A5-DA30FCB56B29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951-FADC-456A-8375-75712A021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281-7921-460B-B8A5-DA30FCB56B29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951-FADC-456A-8375-75712A021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7281-7921-460B-B8A5-DA30FCB56B29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0E951-FADC-456A-8375-75712A021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2D5D62D-7F18-4F88-A0A9-7DB0D2987E3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3/4/2011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A44EE9-FB9E-4C5F-9937-66C60DC86CC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1143000" y="1524000"/>
            <a:ext cx="6934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1F497D"/>
                </a:solidFill>
                <a:latin typeface="Franklin Gothic Demi Cond" pitchFamily="34" charset="0"/>
              </a:rPr>
              <a:t>Multilevel Interventions in Health Care: Building the Foundation for Future Research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1371600" y="4161472"/>
            <a:ext cx="6477000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 smtClean="0">
                <a:solidFill>
                  <a:prstClr val="black"/>
                </a:solidFill>
              </a:rPr>
              <a:t>Las Vegas Hilton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 smtClean="0">
                <a:solidFill>
                  <a:prstClr val="black"/>
                </a:solidFill>
              </a:rPr>
              <a:t>March 4-5, </a:t>
            </a:r>
            <a:r>
              <a:rPr lang="en-US" sz="2500" dirty="0">
                <a:solidFill>
                  <a:prstClr val="black"/>
                </a:solidFill>
              </a:rPr>
              <a:t>2011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66294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  <a:latin typeface="Franklin Gothic Demi Cond" pitchFamily="34" charset="0"/>
              </a:rPr>
              <a:t>Conference Objectives</a:t>
            </a:r>
            <a:endParaRPr lang="en-US" dirty="0">
              <a:solidFill>
                <a:schemeClr val="tx2"/>
              </a:solidFill>
              <a:latin typeface="Franklin Gothic Demi Cond" pitchFamily="34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pPr lvl="1" eaLnBrk="1" hangingPunct="1"/>
            <a:r>
              <a:rPr lang="en-US" dirty="0" smtClean="0"/>
              <a:t>To identify research needed to strengthen the foundation for multilevel intervention research in health care</a:t>
            </a:r>
          </a:p>
          <a:p>
            <a:pPr lvl="1" eaLnBrk="1" hangingPunct="1"/>
            <a:r>
              <a:rPr lang="en-US" dirty="0" smtClean="0"/>
              <a:t>To understand the current state of the science of multilevel interventions across the cancer continuum</a:t>
            </a:r>
          </a:p>
          <a:p>
            <a:pPr lvl="1" eaLnBrk="1" hangingPunct="1"/>
            <a:r>
              <a:rPr lang="en-US" dirty="0" smtClean="0"/>
              <a:t>To clarify issues in the conceptualization of multilevel effects across scientific disciplines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Franklin Gothic Demi Cond" pitchFamily="34" charset="0"/>
              </a:rPr>
              <a:t>Conference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7543800" cy="5181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Presentations of topic overviews &amp; key questions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Discussant remarks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Audience discussions in small groups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Question/answer with the presenters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Poster presentations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This is an interactive session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There will be no knowledge transfer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This is about knowledge sharing and active learning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Franklin Gothic Demi Cond" pitchFamily="34" charset="0"/>
              </a:rPr>
              <a:t>Your Involvement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Participate in the discussion at your table; change tables </a:t>
            </a:r>
            <a:r>
              <a:rPr lang="en-US" smtClean="0"/>
              <a:t>for each section</a:t>
            </a:r>
            <a:endParaRPr lang="en-US" dirty="0" smtClean="0"/>
          </a:p>
          <a:p>
            <a:pPr eaLnBrk="1" hangingPunct="1"/>
            <a:r>
              <a:rPr lang="en-US" dirty="0" smtClean="0"/>
              <a:t>Raise issues and question assumptions</a:t>
            </a:r>
          </a:p>
          <a:p>
            <a:pPr eaLnBrk="1" hangingPunct="1"/>
            <a:r>
              <a:rPr lang="en-US" dirty="0" smtClean="0"/>
              <a:t>Submit comments and authorization </a:t>
            </a:r>
          </a:p>
          <a:p>
            <a:pPr lvl="1" eaLnBrk="1" hangingPunct="1"/>
            <a:r>
              <a:rPr lang="en-US" dirty="0" smtClean="0"/>
              <a:t>Your participation will be acknowledged in the JNCI supplement with your permission</a:t>
            </a:r>
          </a:p>
          <a:p>
            <a:pPr eaLnBrk="1" hangingPunct="1"/>
            <a:r>
              <a:rPr lang="en-US" dirty="0" smtClean="0"/>
              <a:t>Consider multilevel intervention research in your own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269</Words>
  <Application>Microsoft Office PowerPoint</Application>
  <PresentationFormat>On-screen Show (4:3)</PresentationFormat>
  <Paragraphs>31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1_Office Theme</vt:lpstr>
      <vt:lpstr>Slide 1</vt:lpstr>
      <vt:lpstr>Conference Objectives</vt:lpstr>
      <vt:lpstr>Conference Structure</vt:lpstr>
      <vt:lpstr>Your Involvement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Involvement</dc:title>
  <dc:creator>Heather Edwards</dc:creator>
  <cp:lastModifiedBy> </cp:lastModifiedBy>
  <cp:revision>9</cp:revision>
  <dcterms:created xsi:type="dcterms:W3CDTF">2011-02-22T18:08:11Z</dcterms:created>
  <dcterms:modified xsi:type="dcterms:W3CDTF">2011-03-04T16:01:56Z</dcterms:modified>
</cp:coreProperties>
</file>