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3AD7-4179-4144-9311-8949A95E61F7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22C4C-6213-1F47-A8B5-B360204B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70F1-2D0D-5A42-BFA9-274FB0F3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5235B-3740-954C-B4EE-FCAA7A514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D0062-824D-5944-A191-B862BFC0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9B4D-ED78-AD40-BAE4-37278BFB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7CA29-4706-E84E-AEFD-F7D4811B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9345-BA31-E24E-A8C4-167AACB2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E0B7B-D52E-FA40-8CE8-F2A28B7A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38A1-F0BB-E741-BE57-41CF83CC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A308-5DDE-604F-AF86-C3FC30E1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8F0C-99B3-5442-A7E6-425FBF4B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B789C-3A2C-3C44-9EEE-5B9E40F1C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072A2-52FE-704F-95A5-537590548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626D2-948B-9842-A355-ECCE3349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678B-5770-3D41-8CFF-981A259A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B99D-1EC6-6945-A102-D681190C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FD13-AAD9-6F48-9006-2283EC62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E5C2-99CC-0E46-9A16-E06A1F7F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D035-695D-1843-9870-80EE5901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4663-F4E6-A641-A1A7-A4C84833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1285-ABA8-D848-8663-C8FD3CD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8CB3-9FB1-894A-A343-1E9D4E32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FD87-85BA-A443-A282-AC291D462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E1BC-2A81-2E49-AF28-C6C2C689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F23AB-AA8F-3543-BE7E-8328B9D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283A-68C2-CC47-9ADD-52EE5157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5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AD44-FFFF-0F47-ADDE-D7D92504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DC4C-C5BB-1846-8EA8-C58774DA2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0C802-A788-2442-A289-BB6165289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84F8D-30C8-DC48-A63D-0123B6BB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98730-C5BC-E94C-8E1C-D52BF77C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B2615-6245-3841-A6F7-F61B2F70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3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1D8D-AB7A-0E44-9B61-A57E0F54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EFBE2-F1FB-BE40-9E4F-2E4EA21F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43903-EFB0-4A48-8F39-B850C4D33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04DED-6967-984D-9283-09EC89D09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51717-2169-4E46-A2FF-29540FA1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4C190-A4D9-B942-BA19-0C93EB8B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94D2C-86B8-A547-8053-BB24953B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B4641-1CFD-0C4A-AC4A-14A08B8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9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9648-68DF-5C42-90F8-4F05C64B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C6632-6966-B645-B237-03DACD87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D7A2E-9474-B643-98D6-F088C301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E905-CAF5-5048-A428-7378E32E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870A2-C533-724E-8C37-6A459CA7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F9602-40D9-3C47-B34B-E4F25D1C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D7B71-DED4-F74E-9C3F-270CC041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FFC1-8DC8-EF47-80AA-7BDFBF32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D347-14D1-874F-9857-ED3DFCE2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DA624-834A-A34D-BD32-3B4311D7A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798CE-A005-7341-A1B6-EFB21FC7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DF82-96F5-9347-8569-AC1E876C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58BED-2562-4A41-90BA-966D6E35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A77F-A839-254F-9BE0-3A98D26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90580-E3D4-7340-BF0D-1E8B50524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91794-1D5C-9045-8F8B-A9585112F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38E1F-A11E-3C45-813A-8C1B21E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07EC5-21DF-3446-AB85-7605A30C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32C3E-FEE1-0E4D-BDE0-EBE7F1E3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D0E9C-F432-5046-85A6-B2E10F84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1D44-C5B1-524C-AF61-87DB4CCF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F210-7D9C-7747-B889-D72AF43C3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69C31-09DB-2642-8A6B-F7C11A9EF70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A5FF-D456-6148-9DED-951E5D323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FB72-2962-E342-8EC5-CEC02071E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4400-D868-F147-B4D8-2E92FA16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E7C760-CC99-AC49-896B-0166056BC2AF}"/>
              </a:ext>
            </a:extLst>
          </p:cNvPr>
          <p:cNvSpPr/>
          <p:nvPr/>
        </p:nvSpPr>
        <p:spPr>
          <a:xfrm>
            <a:off x="3453826" y="816318"/>
            <a:ext cx="4741912" cy="41042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M2222O22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EEA34-F800-3544-BDEA-0AB3F6CF3895}"/>
              </a:ext>
            </a:extLst>
          </p:cNvPr>
          <p:cNvSpPr/>
          <p:nvPr/>
        </p:nvSpPr>
        <p:spPr>
          <a:xfrm>
            <a:off x="8533086" y="995499"/>
            <a:ext cx="3307493" cy="410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FRCE Cluster</a:t>
            </a:r>
          </a:p>
          <a:p>
            <a:pPr algn="ctr"/>
            <a:r>
              <a:rPr lang="en-US" dirty="0"/>
              <a:t>(Performs inferencing and model analysis)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C8841-5EBE-9744-A296-919AF99B38B7}"/>
              </a:ext>
            </a:extLst>
          </p:cNvPr>
          <p:cNvSpPr/>
          <p:nvPr/>
        </p:nvSpPr>
        <p:spPr>
          <a:xfrm>
            <a:off x="200897" y="995500"/>
            <a:ext cx="1629105" cy="41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MoDaC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2E0F4-EF7D-E745-AA9F-4CC24C3E0B6F}"/>
              </a:ext>
            </a:extLst>
          </p:cNvPr>
          <p:cNvSpPr/>
          <p:nvPr/>
        </p:nvSpPr>
        <p:spPr>
          <a:xfrm>
            <a:off x="3287991" y="5430866"/>
            <a:ext cx="4741910" cy="116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 </a:t>
            </a:r>
          </a:p>
          <a:p>
            <a:pPr algn="ctr"/>
            <a:r>
              <a:rPr lang="en-US" dirty="0"/>
              <a:t>(Stores the input dataset and the prediction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04BF3-5F5C-4647-B8CD-C13A97D94628}"/>
              </a:ext>
            </a:extLst>
          </p:cNvPr>
          <p:cNvSpPr/>
          <p:nvPr/>
        </p:nvSpPr>
        <p:spPr>
          <a:xfrm>
            <a:off x="4243118" y="995500"/>
            <a:ext cx="3334841" cy="164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MoDaC Web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70D984-DA78-2642-B9D2-189DCB99A76E}"/>
              </a:ext>
            </a:extLst>
          </p:cNvPr>
          <p:cNvSpPr/>
          <p:nvPr/>
        </p:nvSpPr>
        <p:spPr>
          <a:xfrm>
            <a:off x="4253628" y="3446483"/>
            <a:ext cx="3334841" cy="126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MoDaC Flask API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416D0BF4-17E1-7B4D-9183-C40722518C3D}"/>
              </a:ext>
            </a:extLst>
          </p:cNvPr>
          <p:cNvSpPr/>
          <p:nvPr/>
        </p:nvSpPr>
        <p:spPr>
          <a:xfrm>
            <a:off x="5578366" y="2645426"/>
            <a:ext cx="170794" cy="801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5D40BC8-FDD1-1246-889A-84272A322AA4}"/>
              </a:ext>
            </a:extLst>
          </p:cNvPr>
          <p:cNvSpPr/>
          <p:nvPr/>
        </p:nvSpPr>
        <p:spPr>
          <a:xfrm>
            <a:off x="7597049" y="3962400"/>
            <a:ext cx="947859" cy="232756"/>
          </a:xfrm>
          <a:prstGeom prst="rightArrow">
            <a:avLst>
              <a:gd name="adj1" fmla="val 303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8C30BF-5BD8-7248-A38C-3065F77A78B4}"/>
              </a:ext>
            </a:extLst>
          </p:cNvPr>
          <p:cNvSpPr txBox="1"/>
          <p:nvPr/>
        </p:nvSpPr>
        <p:spPr>
          <a:xfrm>
            <a:off x="4253627" y="273540"/>
            <a:ext cx="35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MoDaC Server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3884E53F-5368-454E-9CC7-0941C8017400}"/>
              </a:ext>
            </a:extLst>
          </p:cNvPr>
          <p:cNvSpPr/>
          <p:nvPr/>
        </p:nvSpPr>
        <p:spPr>
          <a:xfrm>
            <a:off x="1824721" y="1505606"/>
            <a:ext cx="2428907" cy="15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2E6668BA-6A84-1843-9637-73814040A7C2}"/>
              </a:ext>
            </a:extLst>
          </p:cNvPr>
          <p:cNvSpPr/>
          <p:nvPr/>
        </p:nvSpPr>
        <p:spPr>
          <a:xfrm>
            <a:off x="1824721" y="1858234"/>
            <a:ext cx="2428906" cy="149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E4B309F-9101-504F-937D-442647F762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29904" y="4850525"/>
            <a:ext cx="3741685" cy="1392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07BF4EF2-2638-8845-8080-53B0A33FB4AF}"/>
              </a:ext>
            </a:extLst>
          </p:cNvPr>
          <p:cNvCxnSpPr>
            <a:cxnSpLocks/>
          </p:cNvCxnSpPr>
          <p:nvPr/>
        </p:nvCxnSpPr>
        <p:spPr>
          <a:xfrm rot="5400000">
            <a:off x="1785027" y="2977446"/>
            <a:ext cx="3669170" cy="2136004"/>
          </a:xfrm>
          <a:prstGeom prst="bentConnector3">
            <a:avLst>
              <a:gd name="adj1" fmla="val 7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3DA71F-6C57-3E40-82DA-50DE1EFFF193}"/>
              </a:ext>
            </a:extLst>
          </p:cNvPr>
          <p:cNvCxnSpPr/>
          <p:nvPr/>
        </p:nvCxnSpPr>
        <p:spPr>
          <a:xfrm>
            <a:off x="2564524" y="5875283"/>
            <a:ext cx="723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425F36-A6C7-6745-BA1D-8065C71079CD}"/>
              </a:ext>
            </a:extLst>
          </p:cNvPr>
          <p:cNvCxnSpPr/>
          <p:nvPr/>
        </p:nvCxnSpPr>
        <p:spPr>
          <a:xfrm flipH="1">
            <a:off x="2060028" y="6369270"/>
            <a:ext cx="1227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A7BA39-A6F1-394B-83E2-DE40C85162E8}"/>
              </a:ext>
            </a:extLst>
          </p:cNvPr>
          <p:cNvCxnSpPr/>
          <p:nvPr/>
        </p:nvCxnSpPr>
        <p:spPr>
          <a:xfrm flipV="1">
            <a:off x="2070538" y="2210863"/>
            <a:ext cx="0" cy="414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424E23-FCE9-2848-9721-BA135D10FFC7}"/>
              </a:ext>
            </a:extLst>
          </p:cNvPr>
          <p:cNvCxnSpPr/>
          <p:nvPr/>
        </p:nvCxnSpPr>
        <p:spPr>
          <a:xfrm>
            <a:off x="2060028" y="2210863"/>
            <a:ext cx="2193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BE2071-3409-E544-AC31-CC846FEFE82A}"/>
              </a:ext>
            </a:extLst>
          </p:cNvPr>
          <p:cNvSpPr txBox="1"/>
          <p:nvPr/>
        </p:nvSpPr>
        <p:spPr>
          <a:xfrm>
            <a:off x="2785241" y="5430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21154-C292-1B44-8382-96448DE299BF}"/>
              </a:ext>
            </a:extLst>
          </p:cNvPr>
          <p:cNvSpPr txBox="1"/>
          <p:nvPr/>
        </p:nvSpPr>
        <p:spPr>
          <a:xfrm>
            <a:off x="5749160" y="2645426"/>
            <a:ext cx="42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80684-59B5-BF4B-A812-07B96185E6C2}"/>
              </a:ext>
            </a:extLst>
          </p:cNvPr>
          <p:cNvSpPr txBox="1"/>
          <p:nvPr/>
        </p:nvSpPr>
        <p:spPr>
          <a:xfrm>
            <a:off x="7819697" y="3615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36722-2A25-EA48-9C2D-B407A50AED72}"/>
              </a:ext>
            </a:extLst>
          </p:cNvPr>
          <p:cNvSpPr txBox="1"/>
          <p:nvPr/>
        </p:nvSpPr>
        <p:spPr>
          <a:xfrm>
            <a:off x="8902262" y="5875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27124-6E0F-1246-BA4D-BB8BADEB2415}"/>
              </a:ext>
            </a:extLst>
          </p:cNvPr>
          <p:cNvSpPr txBox="1"/>
          <p:nvPr/>
        </p:nvSpPr>
        <p:spPr>
          <a:xfrm>
            <a:off x="2322786" y="6053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0111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38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Ganta, Mounica (NIH/NCI) [C]</dc:creator>
  <cp:lastModifiedBy>Ganta, Mounica (NIH/NCI) [C]</cp:lastModifiedBy>
  <cp:revision>19</cp:revision>
  <dcterms:created xsi:type="dcterms:W3CDTF">2022-02-07T16:27:41Z</dcterms:created>
  <dcterms:modified xsi:type="dcterms:W3CDTF">2022-02-14T16:27:22Z</dcterms:modified>
</cp:coreProperties>
</file>