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70A1F-CB59-F94D-BFC5-1B4E0A338C3F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87EEC3-972D-3641-88A0-F44B6F342F4A}">
      <dgm:prSet phldrT="[Text]"/>
      <dgm:spPr/>
      <dgm:t>
        <a:bodyPr/>
        <a:lstStyle/>
        <a:p>
          <a:r>
            <a:rPr lang="en-US" dirty="0" err="1"/>
            <a:t>MoDaC</a:t>
          </a:r>
          <a:r>
            <a:rPr lang="en-US" dirty="0"/>
            <a:t> GUI Submits a request to generate predictions</a:t>
          </a:r>
        </a:p>
      </dgm:t>
    </dgm:pt>
    <dgm:pt modelId="{F12AEC73-0DBF-6F46-BFFE-879140083A0D}" type="parTrans" cxnId="{B42E8136-1C96-7147-B4F0-760FFEE5FA51}">
      <dgm:prSet/>
      <dgm:spPr/>
      <dgm:t>
        <a:bodyPr/>
        <a:lstStyle/>
        <a:p>
          <a:endParaRPr lang="en-US"/>
        </a:p>
      </dgm:t>
    </dgm:pt>
    <dgm:pt modelId="{4DE11D42-EC79-6343-BEB7-BA07C6AC4141}" type="sibTrans" cxnId="{B42E8136-1C96-7147-B4F0-760FFEE5FA51}">
      <dgm:prSet/>
      <dgm:spPr/>
      <dgm:t>
        <a:bodyPr/>
        <a:lstStyle/>
        <a:p>
          <a:endParaRPr lang="en-US"/>
        </a:p>
      </dgm:t>
    </dgm:pt>
    <dgm:pt modelId="{AA898DBA-3A30-F945-A205-4AB3FAF2713B}">
      <dgm:prSet phldrT="[Text]"/>
      <dgm:spPr/>
      <dgm:t>
        <a:bodyPr/>
        <a:lstStyle/>
        <a:p>
          <a:r>
            <a:rPr lang="en-US" dirty="0"/>
            <a:t>Stores the Info in </a:t>
          </a:r>
          <a:r>
            <a:rPr lang="en-US" dirty="0" err="1"/>
            <a:t>MoDaC</a:t>
          </a:r>
          <a:r>
            <a:rPr lang="en-US" dirty="0"/>
            <a:t> DB and places the input file(s) on common mount</a:t>
          </a:r>
        </a:p>
      </dgm:t>
    </dgm:pt>
    <dgm:pt modelId="{8DC8DD4B-E446-1A4A-A58D-E62ED42514B7}" type="parTrans" cxnId="{E8064902-88DD-0E4F-B8D9-BFD28439AF49}">
      <dgm:prSet/>
      <dgm:spPr/>
      <dgm:t>
        <a:bodyPr/>
        <a:lstStyle/>
        <a:p>
          <a:endParaRPr lang="en-US"/>
        </a:p>
      </dgm:t>
    </dgm:pt>
    <dgm:pt modelId="{982A9C44-7DCD-DC43-B298-69473825AA19}" type="sibTrans" cxnId="{E8064902-88DD-0E4F-B8D9-BFD28439AF49}">
      <dgm:prSet/>
      <dgm:spPr/>
      <dgm:t>
        <a:bodyPr/>
        <a:lstStyle/>
        <a:p>
          <a:endParaRPr lang="en-US"/>
        </a:p>
      </dgm:t>
    </dgm:pt>
    <dgm:pt modelId="{13F13E67-AD79-B943-9199-999D552675A3}">
      <dgm:prSet phldrT="[Text]"/>
      <dgm:spPr/>
      <dgm:t>
        <a:bodyPr/>
        <a:lstStyle/>
        <a:p>
          <a:r>
            <a:rPr lang="en-US" dirty="0" err="1"/>
            <a:t>MoDaC</a:t>
          </a:r>
          <a:r>
            <a:rPr lang="en-US" dirty="0"/>
            <a:t> Scheduler picks the data from DB and calls the Flask API running on </a:t>
          </a:r>
          <a:r>
            <a:rPr lang="en-US" dirty="0" err="1"/>
            <a:t>MoDaC</a:t>
          </a:r>
          <a:r>
            <a:rPr lang="en-US" dirty="0"/>
            <a:t> server</a:t>
          </a:r>
        </a:p>
      </dgm:t>
    </dgm:pt>
    <dgm:pt modelId="{95CE088D-795A-4B42-85D3-201BDD689B6A}" type="parTrans" cxnId="{A5F1612F-880D-504C-BABD-ED0012B5BAE0}">
      <dgm:prSet/>
      <dgm:spPr/>
      <dgm:t>
        <a:bodyPr/>
        <a:lstStyle/>
        <a:p>
          <a:endParaRPr lang="en-US"/>
        </a:p>
      </dgm:t>
    </dgm:pt>
    <dgm:pt modelId="{E5FDAED9-3032-9644-87AA-8C07BFD6C673}" type="sibTrans" cxnId="{A5F1612F-880D-504C-BABD-ED0012B5BAE0}">
      <dgm:prSet/>
      <dgm:spPr/>
      <dgm:t>
        <a:bodyPr/>
        <a:lstStyle/>
        <a:p>
          <a:endParaRPr lang="en-US"/>
        </a:p>
      </dgm:t>
    </dgm:pt>
    <dgm:pt modelId="{94D6469E-9184-004E-833B-6EABDC2B85B3}">
      <dgm:prSet phldrT="[Text]"/>
      <dgm:spPr/>
      <dgm:t>
        <a:bodyPr/>
        <a:lstStyle/>
        <a:p>
          <a:r>
            <a:rPr lang="en-US" dirty="0"/>
            <a:t>The Flask API calls the shell script via </a:t>
          </a:r>
          <a:r>
            <a:rPr lang="en-US" dirty="0" err="1"/>
            <a:t>sbatch</a:t>
          </a:r>
          <a:r>
            <a:rPr lang="en-US" dirty="0"/>
            <a:t> command and return a job Id.</a:t>
          </a:r>
        </a:p>
      </dgm:t>
    </dgm:pt>
    <dgm:pt modelId="{26A4AA6E-C6CD-204B-ACCD-7E390AC5E5A0}" type="parTrans" cxnId="{6EA89302-D255-B64E-86E5-187A84F5DDA9}">
      <dgm:prSet/>
      <dgm:spPr/>
      <dgm:t>
        <a:bodyPr/>
        <a:lstStyle/>
        <a:p>
          <a:endParaRPr lang="en-US"/>
        </a:p>
      </dgm:t>
    </dgm:pt>
    <dgm:pt modelId="{7767698B-D9CA-4D40-B2C9-FABABDE51241}" type="sibTrans" cxnId="{6EA89302-D255-B64E-86E5-187A84F5DDA9}">
      <dgm:prSet/>
      <dgm:spPr/>
      <dgm:t>
        <a:bodyPr/>
        <a:lstStyle/>
        <a:p>
          <a:endParaRPr lang="en-US"/>
        </a:p>
      </dgm:t>
    </dgm:pt>
    <dgm:pt modelId="{6441DB27-655F-C348-BD7B-67B62483E4DE}">
      <dgm:prSet/>
      <dgm:spPr/>
      <dgm:t>
        <a:bodyPr/>
        <a:lstStyle/>
        <a:p>
          <a:r>
            <a:rPr lang="en-US" dirty="0"/>
            <a:t>the batch job runs the infer script on Force Cluster and </a:t>
          </a:r>
          <a:r>
            <a:rPr lang="en-US"/>
            <a:t>generates predictions.</a:t>
          </a:r>
          <a:endParaRPr lang="en-US" dirty="0"/>
        </a:p>
      </dgm:t>
    </dgm:pt>
    <dgm:pt modelId="{C2334637-5B67-7940-A3C6-B34762103B4B}" type="parTrans" cxnId="{F008E606-DCB8-3647-AF53-813E9D90B01C}">
      <dgm:prSet/>
      <dgm:spPr/>
      <dgm:t>
        <a:bodyPr/>
        <a:lstStyle/>
        <a:p>
          <a:endParaRPr lang="en-US"/>
        </a:p>
      </dgm:t>
    </dgm:pt>
    <dgm:pt modelId="{509E18D3-B717-6044-9191-71FE23E0F7AF}" type="sibTrans" cxnId="{F008E606-DCB8-3647-AF53-813E9D90B01C}">
      <dgm:prSet/>
      <dgm:spPr/>
      <dgm:t>
        <a:bodyPr/>
        <a:lstStyle/>
        <a:p>
          <a:endParaRPr lang="en-US"/>
        </a:p>
      </dgm:t>
    </dgm:pt>
    <dgm:pt modelId="{8EED9987-E9FA-604C-8611-F44631A82331}">
      <dgm:prSet/>
      <dgm:spPr/>
      <dgm:t>
        <a:bodyPr/>
        <a:lstStyle/>
        <a:p>
          <a:r>
            <a:rPr lang="en-US" dirty="0"/>
            <a:t>Updates</a:t>
          </a:r>
          <a:r>
            <a:rPr lang="en-US" baseline="0" dirty="0"/>
            <a:t> the task Status on the GUI and the predictions are made available for download</a:t>
          </a:r>
          <a:endParaRPr lang="en-US" dirty="0"/>
        </a:p>
      </dgm:t>
    </dgm:pt>
    <dgm:pt modelId="{F05ACD3A-F2AF-BC4E-A766-EF410FCC045B}" type="parTrans" cxnId="{2FBF8F03-2F4B-3746-B133-AD411FDBF4EA}">
      <dgm:prSet/>
      <dgm:spPr/>
      <dgm:t>
        <a:bodyPr/>
        <a:lstStyle/>
        <a:p>
          <a:endParaRPr lang="en-US"/>
        </a:p>
      </dgm:t>
    </dgm:pt>
    <dgm:pt modelId="{5C3D7860-6F00-DD4C-ADDC-D86B00A3D06A}" type="sibTrans" cxnId="{2FBF8F03-2F4B-3746-B133-AD411FDBF4EA}">
      <dgm:prSet/>
      <dgm:spPr/>
      <dgm:t>
        <a:bodyPr/>
        <a:lstStyle/>
        <a:p>
          <a:endParaRPr lang="en-US"/>
        </a:p>
      </dgm:t>
    </dgm:pt>
    <dgm:pt modelId="{13C4A3C2-2246-BC4C-891C-500E20745303}">
      <dgm:prSet/>
      <dgm:spPr/>
      <dgm:t>
        <a:bodyPr/>
        <a:lstStyle/>
        <a:p>
          <a:r>
            <a:rPr lang="en-US" dirty="0" err="1"/>
            <a:t>MoDaC</a:t>
          </a:r>
          <a:r>
            <a:rPr lang="en-US" dirty="0"/>
            <a:t> scheduler picks the predictions from the mount location and uploads to </a:t>
          </a:r>
          <a:r>
            <a:rPr lang="en-US" dirty="0" err="1"/>
            <a:t>Cloudian</a:t>
          </a:r>
          <a:r>
            <a:rPr lang="en-US" dirty="0"/>
            <a:t>. </a:t>
          </a:r>
        </a:p>
      </dgm:t>
    </dgm:pt>
    <dgm:pt modelId="{6A80F44F-A1C4-C745-9DE2-5E0308711674}" type="parTrans" cxnId="{E02A3637-59EA-7648-8350-88A559048CC0}">
      <dgm:prSet/>
      <dgm:spPr/>
      <dgm:t>
        <a:bodyPr/>
        <a:lstStyle/>
        <a:p>
          <a:endParaRPr lang="en-US"/>
        </a:p>
      </dgm:t>
    </dgm:pt>
    <dgm:pt modelId="{B208A4CA-B789-2348-94E9-6B5901215803}" type="sibTrans" cxnId="{E02A3637-59EA-7648-8350-88A559048CC0}">
      <dgm:prSet/>
      <dgm:spPr/>
      <dgm:t>
        <a:bodyPr/>
        <a:lstStyle/>
        <a:p>
          <a:endParaRPr lang="en-US"/>
        </a:p>
      </dgm:t>
    </dgm:pt>
    <dgm:pt modelId="{CA6D4F95-8CE2-564D-BD52-E4157BA6565B}" type="pres">
      <dgm:prSet presAssocID="{3EE70A1F-CB59-F94D-BFC5-1B4E0A338C3F}" presName="diagram" presStyleCnt="0">
        <dgm:presLayoutVars>
          <dgm:dir/>
          <dgm:resizeHandles val="exact"/>
        </dgm:presLayoutVars>
      </dgm:prSet>
      <dgm:spPr/>
    </dgm:pt>
    <dgm:pt modelId="{AE85F3B6-ECF5-4645-B760-4B57E10C759F}" type="pres">
      <dgm:prSet presAssocID="{B087EEC3-972D-3641-88A0-F44B6F342F4A}" presName="node" presStyleLbl="node1" presStyleIdx="0" presStyleCnt="7" custLinFactNeighborX="3446" custLinFactNeighborY="33620">
        <dgm:presLayoutVars>
          <dgm:bulletEnabled val="1"/>
        </dgm:presLayoutVars>
      </dgm:prSet>
      <dgm:spPr/>
    </dgm:pt>
    <dgm:pt modelId="{ED3765C6-FDD5-2547-9776-F6245DD12DF2}" type="pres">
      <dgm:prSet presAssocID="{4DE11D42-EC79-6343-BEB7-BA07C6AC4141}" presName="sibTrans" presStyleLbl="sibTrans2D1" presStyleIdx="0" presStyleCnt="6"/>
      <dgm:spPr/>
    </dgm:pt>
    <dgm:pt modelId="{E4363DA0-268A-B546-9399-8E17188C7D00}" type="pres">
      <dgm:prSet presAssocID="{4DE11D42-EC79-6343-BEB7-BA07C6AC4141}" presName="connectorText" presStyleLbl="sibTrans2D1" presStyleIdx="0" presStyleCnt="6"/>
      <dgm:spPr/>
    </dgm:pt>
    <dgm:pt modelId="{663401B1-6D1B-D642-92ED-2649C2D5B720}" type="pres">
      <dgm:prSet presAssocID="{AA898DBA-3A30-F945-A205-4AB3FAF2713B}" presName="node" presStyleLbl="node1" presStyleIdx="1" presStyleCnt="7" custLinFactNeighborX="-1013" custLinFactNeighborY="35223">
        <dgm:presLayoutVars>
          <dgm:bulletEnabled val="1"/>
        </dgm:presLayoutVars>
      </dgm:prSet>
      <dgm:spPr/>
    </dgm:pt>
    <dgm:pt modelId="{14C1ADFB-40B8-0649-A2ED-1D5CA3C20AEF}" type="pres">
      <dgm:prSet presAssocID="{982A9C44-7DCD-DC43-B298-69473825AA19}" presName="sibTrans" presStyleLbl="sibTrans2D1" presStyleIdx="1" presStyleCnt="6"/>
      <dgm:spPr/>
    </dgm:pt>
    <dgm:pt modelId="{184306BA-DD7B-694F-9319-2EDEF8AF10B4}" type="pres">
      <dgm:prSet presAssocID="{982A9C44-7DCD-DC43-B298-69473825AA19}" presName="connectorText" presStyleLbl="sibTrans2D1" presStyleIdx="1" presStyleCnt="6"/>
      <dgm:spPr/>
    </dgm:pt>
    <dgm:pt modelId="{83537806-DF59-C049-B960-98D722AB7BE0}" type="pres">
      <dgm:prSet presAssocID="{13F13E67-AD79-B943-9199-999D552675A3}" presName="node" presStyleLbl="node1" presStyleIdx="2" presStyleCnt="7" custLinFactNeighborX="-10025" custLinFactNeighborY="37184">
        <dgm:presLayoutVars>
          <dgm:bulletEnabled val="1"/>
        </dgm:presLayoutVars>
      </dgm:prSet>
      <dgm:spPr/>
    </dgm:pt>
    <dgm:pt modelId="{D18FC3E0-6B0A-D243-ACE1-68FCA72AABDA}" type="pres">
      <dgm:prSet presAssocID="{E5FDAED9-3032-9644-87AA-8C07BFD6C673}" presName="sibTrans" presStyleLbl="sibTrans2D1" presStyleIdx="2" presStyleCnt="6"/>
      <dgm:spPr/>
    </dgm:pt>
    <dgm:pt modelId="{39E1BB5A-42D5-D84C-B229-DB4B73AD8F35}" type="pres">
      <dgm:prSet presAssocID="{E5FDAED9-3032-9644-87AA-8C07BFD6C673}" presName="connectorText" presStyleLbl="sibTrans2D1" presStyleIdx="2" presStyleCnt="6"/>
      <dgm:spPr/>
    </dgm:pt>
    <dgm:pt modelId="{8408CF88-736B-FC4B-B92E-CD014A5465CD}" type="pres">
      <dgm:prSet presAssocID="{94D6469E-9184-004E-833B-6EABDC2B85B3}" presName="node" presStyleLbl="node1" presStyleIdx="3" presStyleCnt="7" custLinFactNeighborX="-7426" custLinFactNeighborY="0">
        <dgm:presLayoutVars>
          <dgm:bulletEnabled val="1"/>
        </dgm:presLayoutVars>
      </dgm:prSet>
      <dgm:spPr/>
    </dgm:pt>
    <dgm:pt modelId="{BCB7E5ED-DFD6-654E-BCB9-68473C0EBF4B}" type="pres">
      <dgm:prSet presAssocID="{7767698B-D9CA-4D40-B2C9-FABABDE51241}" presName="sibTrans" presStyleLbl="sibTrans2D1" presStyleIdx="3" presStyleCnt="6"/>
      <dgm:spPr/>
    </dgm:pt>
    <dgm:pt modelId="{34357CFD-625E-6042-B8ED-8D2936422A4C}" type="pres">
      <dgm:prSet presAssocID="{7767698B-D9CA-4D40-B2C9-FABABDE51241}" presName="connectorText" presStyleLbl="sibTrans2D1" presStyleIdx="3" presStyleCnt="6"/>
      <dgm:spPr/>
    </dgm:pt>
    <dgm:pt modelId="{FA538A98-5E19-2B4A-A438-8E4B260AD09E}" type="pres">
      <dgm:prSet presAssocID="{6441DB27-655F-C348-BD7B-67B62483E4DE}" presName="node" presStyleLbl="node1" presStyleIdx="4" presStyleCnt="7" custLinFactNeighborX="-1013" custLinFactNeighborY="0">
        <dgm:presLayoutVars>
          <dgm:bulletEnabled val="1"/>
        </dgm:presLayoutVars>
      </dgm:prSet>
      <dgm:spPr/>
    </dgm:pt>
    <dgm:pt modelId="{BEC9298C-7E5D-994D-A404-AFE96BC23D20}" type="pres">
      <dgm:prSet presAssocID="{509E18D3-B717-6044-9191-71FE23E0F7AF}" presName="sibTrans" presStyleLbl="sibTrans2D1" presStyleIdx="4" presStyleCnt="6"/>
      <dgm:spPr/>
    </dgm:pt>
    <dgm:pt modelId="{CAC1CB59-86FC-8341-81F6-1EFE079E0991}" type="pres">
      <dgm:prSet presAssocID="{509E18D3-B717-6044-9191-71FE23E0F7AF}" presName="connectorText" presStyleLbl="sibTrans2D1" presStyleIdx="4" presStyleCnt="6"/>
      <dgm:spPr/>
    </dgm:pt>
    <dgm:pt modelId="{E338C48A-CC63-244D-8384-855838AFBC70}" type="pres">
      <dgm:prSet presAssocID="{13C4A3C2-2246-BC4C-891C-500E20745303}" presName="node" presStyleLbl="node1" presStyleIdx="5" presStyleCnt="7" custLinFactNeighborX="1105" custLinFactNeighborY="0">
        <dgm:presLayoutVars>
          <dgm:bulletEnabled val="1"/>
        </dgm:presLayoutVars>
      </dgm:prSet>
      <dgm:spPr/>
    </dgm:pt>
    <dgm:pt modelId="{43323FF5-A52F-BD4D-9B83-192C296C9A70}" type="pres">
      <dgm:prSet presAssocID="{B208A4CA-B789-2348-94E9-6B5901215803}" presName="sibTrans" presStyleLbl="sibTrans2D1" presStyleIdx="5" presStyleCnt="6" custScaleX="154977" custLinFactNeighborX="-55696" custLinFactNeighborY="-1039"/>
      <dgm:spPr/>
    </dgm:pt>
    <dgm:pt modelId="{E61158FC-F3AE-FB44-B2D7-5DE977003E3A}" type="pres">
      <dgm:prSet presAssocID="{B208A4CA-B789-2348-94E9-6B5901215803}" presName="connectorText" presStyleLbl="sibTrans2D1" presStyleIdx="5" presStyleCnt="6"/>
      <dgm:spPr/>
    </dgm:pt>
    <dgm:pt modelId="{245B2720-6610-584D-8394-050CD5577FDA}" type="pres">
      <dgm:prSet presAssocID="{8EED9987-E9FA-604C-8611-F44631A82331}" presName="node" presStyleLbl="node1" presStyleIdx="6" presStyleCnt="7" custLinFactNeighborX="2712" custLinFactNeighborY="-46833">
        <dgm:presLayoutVars>
          <dgm:bulletEnabled val="1"/>
        </dgm:presLayoutVars>
      </dgm:prSet>
      <dgm:spPr/>
    </dgm:pt>
  </dgm:ptLst>
  <dgm:cxnLst>
    <dgm:cxn modelId="{E8064902-88DD-0E4F-B8D9-BFD28439AF49}" srcId="{3EE70A1F-CB59-F94D-BFC5-1B4E0A338C3F}" destId="{AA898DBA-3A30-F945-A205-4AB3FAF2713B}" srcOrd="1" destOrd="0" parTransId="{8DC8DD4B-E446-1A4A-A58D-E62ED42514B7}" sibTransId="{982A9C44-7DCD-DC43-B298-69473825AA19}"/>
    <dgm:cxn modelId="{6EA89302-D255-B64E-86E5-187A84F5DDA9}" srcId="{3EE70A1F-CB59-F94D-BFC5-1B4E0A338C3F}" destId="{94D6469E-9184-004E-833B-6EABDC2B85B3}" srcOrd="3" destOrd="0" parTransId="{26A4AA6E-C6CD-204B-ACCD-7E390AC5E5A0}" sibTransId="{7767698B-D9CA-4D40-B2C9-FABABDE51241}"/>
    <dgm:cxn modelId="{2FBF8F03-2F4B-3746-B133-AD411FDBF4EA}" srcId="{3EE70A1F-CB59-F94D-BFC5-1B4E0A338C3F}" destId="{8EED9987-E9FA-604C-8611-F44631A82331}" srcOrd="6" destOrd="0" parTransId="{F05ACD3A-F2AF-BC4E-A766-EF410FCC045B}" sibTransId="{5C3D7860-6F00-DD4C-ADDC-D86B00A3D06A}"/>
    <dgm:cxn modelId="{F008E606-DCB8-3647-AF53-813E9D90B01C}" srcId="{3EE70A1F-CB59-F94D-BFC5-1B4E0A338C3F}" destId="{6441DB27-655F-C348-BD7B-67B62483E4DE}" srcOrd="4" destOrd="0" parTransId="{C2334637-5B67-7940-A3C6-B34762103B4B}" sibTransId="{509E18D3-B717-6044-9191-71FE23E0F7AF}"/>
    <dgm:cxn modelId="{6B813607-A3F9-864E-91F6-7569F5E657F2}" type="presOf" srcId="{7767698B-D9CA-4D40-B2C9-FABABDE51241}" destId="{34357CFD-625E-6042-B8ED-8D2936422A4C}" srcOrd="1" destOrd="0" presId="urn:microsoft.com/office/officeart/2005/8/layout/process5"/>
    <dgm:cxn modelId="{6A3DE207-111F-8640-8953-B5B699730D14}" type="presOf" srcId="{6441DB27-655F-C348-BD7B-67B62483E4DE}" destId="{FA538A98-5E19-2B4A-A438-8E4B260AD09E}" srcOrd="0" destOrd="0" presId="urn:microsoft.com/office/officeart/2005/8/layout/process5"/>
    <dgm:cxn modelId="{4C7DA60F-D08E-0544-B148-EDD47F1CBCD6}" type="presOf" srcId="{8EED9987-E9FA-604C-8611-F44631A82331}" destId="{245B2720-6610-584D-8394-050CD5577FDA}" srcOrd="0" destOrd="0" presId="urn:microsoft.com/office/officeart/2005/8/layout/process5"/>
    <dgm:cxn modelId="{740EEC28-2083-6045-839B-616EE8F41B97}" type="presOf" srcId="{B208A4CA-B789-2348-94E9-6B5901215803}" destId="{43323FF5-A52F-BD4D-9B83-192C296C9A70}" srcOrd="0" destOrd="0" presId="urn:microsoft.com/office/officeart/2005/8/layout/process5"/>
    <dgm:cxn modelId="{A5F1612F-880D-504C-BABD-ED0012B5BAE0}" srcId="{3EE70A1F-CB59-F94D-BFC5-1B4E0A338C3F}" destId="{13F13E67-AD79-B943-9199-999D552675A3}" srcOrd="2" destOrd="0" parTransId="{95CE088D-795A-4B42-85D3-201BDD689B6A}" sibTransId="{E5FDAED9-3032-9644-87AA-8C07BFD6C673}"/>
    <dgm:cxn modelId="{B42E8136-1C96-7147-B4F0-760FFEE5FA51}" srcId="{3EE70A1F-CB59-F94D-BFC5-1B4E0A338C3F}" destId="{B087EEC3-972D-3641-88A0-F44B6F342F4A}" srcOrd="0" destOrd="0" parTransId="{F12AEC73-0DBF-6F46-BFFE-879140083A0D}" sibTransId="{4DE11D42-EC79-6343-BEB7-BA07C6AC4141}"/>
    <dgm:cxn modelId="{E02A3637-59EA-7648-8350-88A559048CC0}" srcId="{3EE70A1F-CB59-F94D-BFC5-1B4E0A338C3F}" destId="{13C4A3C2-2246-BC4C-891C-500E20745303}" srcOrd="5" destOrd="0" parTransId="{6A80F44F-A1C4-C745-9DE2-5E0308711674}" sibTransId="{B208A4CA-B789-2348-94E9-6B5901215803}"/>
    <dgm:cxn modelId="{F8134846-75D2-604C-82F6-2235CA5E196E}" type="presOf" srcId="{509E18D3-B717-6044-9191-71FE23E0F7AF}" destId="{BEC9298C-7E5D-994D-A404-AFE96BC23D20}" srcOrd="0" destOrd="0" presId="urn:microsoft.com/office/officeart/2005/8/layout/process5"/>
    <dgm:cxn modelId="{6CC0EA57-E02A-444B-B629-AB2A6A2B0751}" type="presOf" srcId="{E5FDAED9-3032-9644-87AA-8C07BFD6C673}" destId="{39E1BB5A-42D5-D84C-B229-DB4B73AD8F35}" srcOrd="1" destOrd="0" presId="urn:microsoft.com/office/officeart/2005/8/layout/process5"/>
    <dgm:cxn modelId="{DD27C576-5AE0-D34F-BA0F-70F3A99582AF}" type="presOf" srcId="{AA898DBA-3A30-F945-A205-4AB3FAF2713B}" destId="{663401B1-6D1B-D642-92ED-2649C2D5B720}" srcOrd="0" destOrd="0" presId="urn:microsoft.com/office/officeart/2005/8/layout/process5"/>
    <dgm:cxn modelId="{43881F77-8D0F-D24F-AC08-46E7E9760A76}" type="presOf" srcId="{982A9C44-7DCD-DC43-B298-69473825AA19}" destId="{14C1ADFB-40B8-0649-A2ED-1D5CA3C20AEF}" srcOrd="0" destOrd="0" presId="urn:microsoft.com/office/officeart/2005/8/layout/process5"/>
    <dgm:cxn modelId="{2956F281-2EDE-FD4B-B24C-47CD805441D8}" type="presOf" srcId="{E5FDAED9-3032-9644-87AA-8C07BFD6C673}" destId="{D18FC3E0-6B0A-D243-ACE1-68FCA72AABDA}" srcOrd="0" destOrd="0" presId="urn:microsoft.com/office/officeart/2005/8/layout/process5"/>
    <dgm:cxn modelId="{23FDE087-182E-C94A-82D7-FDDF93A642F8}" type="presOf" srcId="{B208A4CA-B789-2348-94E9-6B5901215803}" destId="{E61158FC-F3AE-FB44-B2D7-5DE977003E3A}" srcOrd="1" destOrd="0" presId="urn:microsoft.com/office/officeart/2005/8/layout/process5"/>
    <dgm:cxn modelId="{7FEB72A2-9E54-EC4F-A4B4-06EF280CEBE3}" type="presOf" srcId="{7767698B-D9CA-4D40-B2C9-FABABDE51241}" destId="{BCB7E5ED-DFD6-654E-BCB9-68473C0EBF4B}" srcOrd="0" destOrd="0" presId="urn:microsoft.com/office/officeart/2005/8/layout/process5"/>
    <dgm:cxn modelId="{78A209A5-1A72-B344-8117-1B9BAFE9CFD7}" type="presOf" srcId="{4DE11D42-EC79-6343-BEB7-BA07C6AC4141}" destId="{ED3765C6-FDD5-2547-9776-F6245DD12DF2}" srcOrd="0" destOrd="0" presId="urn:microsoft.com/office/officeart/2005/8/layout/process5"/>
    <dgm:cxn modelId="{044B6ABB-BF1E-7A43-AC00-4B635C6AB9E3}" type="presOf" srcId="{13F13E67-AD79-B943-9199-999D552675A3}" destId="{83537806-DF59-C049-B960-98D722AB7BE0}" srcOrd="0" destOrd="0" presId="urn:microsoft.com/office/officeart/2005/8/layout/process5"/>
    <dgm:cxn modelId="{A760F3BF-17F3-5845-A62F-F02CD21FDDDB}" type="presOf" srcId="{4DE11D42-EC79-6343-BEB7-BA07C6AC4141}" destId="{E4363DA0-268A-B546-9399-8E17188C7D00}" srcOrd="1" destOrd="0" presId="urn:microsoft.com/office/officeart/2005/8/layout/process5"/>
    <dgm:cxn modelId="{882143C3-725C-5B4A-873F-157FDCB15E65}" type="presOf" srcId="{94D6469E-9184-004E-833B-6EABDC2B85B3}" destId="{8408CF88-736B-FC4B-B92E-CD014A5465CD}" srcOrd="0" destOrd="0" presId="urn:microsoft.com/office/officeart/2005/8/layout/process5"/>
    <dgm:cxn modelId="{F199A9D8-27CB-6D4F-84B1-288AF258F91E}" type="presOf" srcId="{13C4A3C2-2246-BC4C-891C-500E20745303}" destId="{E338C48A-CC63-244D-8384-855838AFBC70}" srcOrd="0" destOrd="0" presId="urn:microsoft.com/office/officeart/2005/8/layout/process5"/>
    <dgm:cxn modelId="{F307A4DB-7A00-AC49-82D9-8DFBED62E3C4}" type="presOf" srcId="{B087EEC3-972D-3641-88A0-F44B6F342F4A}" destId="{AE85F3B6-ECF5-4645-B760-4B57E10C759F}" srcOrd="0" destOrd="0" presId="urn:microsoft.com/office/officeart/2005/8/layout/process5"/>
    <dgm:cxn modelId="{E1C66EE5-9777-B24B-9CF5-501945AFA8FE}" type="presOf" srcId="{509E18D3-B717-6044-9191-71FE23E0F7AF}" destId="{CAC1CB59-86FC-8341-81F6-1EFE079E0991}" srcOrd="1" destOrd="0" presId="urn:microsoft.com/office/officeart/2005/8/layout/process5"/>
    <dgm:cxn modelId="{96E446F9-8B41-834B-94C7-24D5E5AE0796}" type="presOf" srcId="{982A9C44-7DCD-DC43-B298-69473825AA19}" destId="{184306BA-DD7B-694F-9319-2EDEF8AF10B4}" srcOrd="1" destOrd="0" presId="urn:microsoft.com/office/officeart/2005/8/layout/process5"/>
    <dgm:cxn modelId="{5A1B3FFA-36EE-F242-9B33-2A33492C3F1E}" type="presOf" srcId="{3EE70A1F-CB59-F94D-BFC5-1B4E0A338C3F}" destId="{CA6D4F95-8CE2-564D-BD52-E4157BA6565B}" srcOrd="0" destOrd="0" presId="urn:microsoft.com/office/officeart/2005/8/layout/process5"/>
    <dgm:cxn modelId="{C0C6FAA1-BF0E-684D-AB30-352CF48EE27B}" type="presParOf" srcId="{CA6D4F95-8CE2-564D-BD52-E4157BA6565B}" destId="{AE85F3B6-ECF5-4645-B760-4B57E10C759F}" srcOrd="0" destOrd="0" presId="urn:microsoft.com/office/officeart/2005/8/layout/process5"/>
    <dgm:cxn modelId="{530728FB-3E62-F943-9C67-7E2836922CA1}" type="presParOf" srcId="{CA6D4F95-8CE2-564D-BD52-E4157BA6565B}" destId="{ED3765C6-FDD5-2547-9776-F6245DD12DF2}" srcOrd="1" destOrd="0" presId="urn:microsoft.com/office/officeart/2005/8/layout/process5"/>
    <dgm:cxn modelId="{06E3D653-8FC2-7244-8E1B-BDCE21AFFC74}" type="presParOf" srcId="{ED3765C6-FDD5-2547-9776-F6245DD12DF2}" destId="{E4363DA0-268A-B546-9399-8E17188C7D00}" srcOrd="0" destOrd="0" presId="urn:microsoft.com/office/officeart/2005/8/layout/process5"/>
    <dgm:cxn modelId="{0A269578-EBE3-A14B-9213-B4C260E202B9}" type="presParOf" srcId="{CA6D4F95-8CE2-564D-BD52-E4157BA6565B}" destId="{663401B1-6D1B-D642-92ED-2649C2D5B720}" srcOrd="2" destOrd="0" presId="urn:microsoft.com/office/officeart/2005/8/layout/process5"/>
    <dgm:cxn modelId="{A55B54EE-63F4-2540-9B97-EB564B48E570}" type="presParOf" srcId="{CA6D4F95-8CE2-564D-BD52-E4157BA6565B}" destId="{14C1ADFB-40B8-0649-A2ED-1D5CA3C20AEF}" srcOrd="3" destOrd="0" presId="urn:microsoft.com/office/officeart/2005/8/layout/process5"/>
    <dgm:cxn modelId="{FF49074E-E7A6-B54D-B3A7-520292999111}" type="presParOf" srcId="{14C1ADFB-40B8-0649-A2ED-1D5CA3C20AEF}" destId="{184306BA-DD7B-694F-9319-2EDEF8AF10B4}" srcOrd="0" destOrd="0" presId="urn:microsoft.com/office/officeart/2005/8/layout/process5"/>
    <dgm:cxn modelId="{F375C5F7-0A72-7F45-9A9F-3E1072E76959}" type="presParOf" srcId="{CA6D4F95-8CE2-564D-BD52-E4157BA6565B}" destId="{83537806-DF59-C049-B960-98D722AB7BE0}" srcOrd="4" destOrd="0" presId="urn:microsoft.com/office/officeart/2005/8/layout/process5"/>
    <dgm:cxn modelId="{EB884CCE-9CA5-4743-BE1A-B4D58D1DC1BF}" type="presParOf" srcId="{CA6D4F95-8CE2-564D-BD52-E4157BA6565B}" destId="{D18FC3E0-6B0A-D243-ACE1-68FCA72AABDA}" srcOrd="5" destOrd="0" presId="urn:microsoft.com/office/officeart/2005/8/layout/process5"/>
    <dgm:cxn modelId="{1AB2A993-0DED-4A48-8809-CC3B48F814DA}" type="presParOf" srcId="{D18FC3E0-6B0A-D243-ACE1-68FCA72AABDA}" destId="{39E1BB5A-42D5-D84C-B229-DB4B73AD8F35}" srcOrd="0" destOrd="0" presId="urn:microsoft.com/office/officeart/2005/8/layout/process5"/>
    <dgm:cxn modelId="{1C41163B-1DAE-1C4F-B81D-09535AB307C6}" type="presParOf" srcId="{CA6D4F95-8CE2-564D-BD52-E4157BA6565B}" destId="{8408CF88-736B-FC4B-B92E-CD014A5465CD}" srcOrd="6" destOrd="0" presId="urn:microsoft.com/office/officeart/2005/8/layout/process5"/>
    <dgm:cxn modelId="{C0C742B2-1035-CE4D-8A8D-1FA39883AA8C}" type="presParOf" srcId="{CA6D4F95-8CE2-564D-BD52-E4157BA6565B}" destId="{BCB7E5ED-DFD6-654E-BCB9-68473C0EBF4B}" srcOrd="7" destOrd="0" presId="urn:microsoft.com/office/officeart/2005/8/layout/process5"/>
    <dgm:cxn modelId="{680C0B60-DA50-884E-9F92-31C206E214EB}" type="presParOf" srcId="{BCB7E5ED-DFD6-654E-BCB9-68473C0EBF4B}" destId="{34357CFD-625E-6042-B8ED-8D2936422A4C}" srcOrd="0" destOrd="0" presId="urn:microsoft.com/office/officeart/2005/8/layout/process5"/>
    <dgm:cxn modelId="{14138C53-8F5F-7849-8E7D-316C4D13DAB9}" type="presParOf" srcId="{CA6D4F95-8CE2-564D-BD52-E4157BA6565B}" destId="{FA538A98-5E19-2B4A-A438-8E4B260AD09E}" srcOrd="8" destOrd="0" presId="urn:microsoft.com/office/officeart/2005/8/layout/process5"/>
    <dgm:cxn modelId="{46F7A460-2AD9-6E44-A097-B7DA5DDD2A37}" type="presParOf" srcId="{CA6D4F95-8CE2-564D-BD52-E4157BA6565B}" destId="{BEC9298C-7E5D-994D-A404-AFE96BC23D20}" srcOrd="9" destOrd="0" presId="urn:microsoft.com/office/officeart/2005/8/layout/process5"/>
    <dgm:cxn modelId="{B91372FE-3DB0-3D4F-BB50-D8934DEFC976}" type="presParOf" srcId="{BEC9298C-7E5D-994D-A404-AFE96BC23D20}" destId="{CAC1CB59-86FC-8341-81F6-1EFE079E0991}" srcOrd="0" destOrd="0" presId="urn:microsoft.com/office/officeart/2005/8/layout/process5"/>
    <dgm:cxn modelId="{B64289E2-02AC-2342-92A0-720800150725}" type="presParOf" srcId="{CA6D4F95-8CE2-564D-BD52-E4157BA6565B}" destId="{E338C48A-CC63-244D-8384-855838AFBC70}" srcOrd="10" destOrd="0" presId="urn:microsoft.com/office/officeart/2005/8/layout/process5"/>
    <dgm:cxn modelId="{7FCFB9DE-1E65-3144-90E3-020A4EF84A78}" type="presParOf" srcId="{CA6D4F95-8CE2-564D-BD52-E4157BA6565B}" destId="{43323FF5-A52F-BD4D-9B83-192C296C9A70}" srcOrd="11" destOrd="0" presId="urn:microsoft.com/office/officeart/2005/8/layout/process5"/>
    <dgm:cxn modelId="{A1B328C5-D7C7-BD4C-8439-055A8EE94074}" type="presParOf" srcId="{43323FF5-A52F-BD4D-9B83-192C296C9A70}" destId="{E61158FC-F3AE-FB44-B2D7-5DE977003E3A}" srcOrd="0" destOrd="0" presId="urn:microsoft.com/office/officeart/2005/8/layout/process5"/>
    <dgm:cxn modelId="{8A141264-53B4-CA42-968D-1E7F8D69B859}" type="presParOf" srcId="{CA6D4F95-8CE2-564D-BD52-E4157BA6565B}" destId="{245B2720-6610-584D-8394-050CD5577FDA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5F3B6-ECF5-4645-B760-4B57E10C759F}">
      <dsp:nvSpPr>
        <dsp:cNvPr id="0" name=""/>
        <dsp:cNvSpPr/>
      </dsp:nvSpPr>
      <dsp:spPr>
        <a:xfrm>
          <a:off x="374608" y="622588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MoDaC</a:t>
          </a:r>
          <a:r>
            <a:rPr lang="en-US" sz="2200" kern="1200" dirty="0"/>
            <a:t> GUI Submits a request to generate predictions</a:t>
          </a:r>
        </a:p>
      </dsp:txBody>
      <dsp:txXfrm>
        <a:off x="428213" y="676193"/>
        <a:ext cx="2943112" cy="1722983"/>
      </dsp:txXfrm>
    </dsp:sp>
    <dsp:sp modelId="{ED3765C6-FDD5-2547-9776-F6245DD12DF2}">
      <dsp:nvSpPr>
        <dsp:cNvPr id="0" name=""/>
        <dsp:cNvSpPr/>
      </dsp:nvSpPr>
      <dsp:spPr>
        <a:xfrm rot="24394">
          <a:off x="3663429" y="1173999"/>
          <a:ext cx="574595" cy="75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663431" y="1324683"/>
        <a:ext cx="402217" cy="453888"/>
      </dsp:txXfrm>
    </dsp:sp>
    <dsp:sp modelId="{663401B1-6D1B-D642-92ED-2649C2D5B720}">
      <dsp:nvSpPr>
        <dsp:cNvPr id="0" name=""/>
        <dsp:cNvSpPr/>
      </dsp:nvSpPr>
      <dsp:spPr>
        <a:xfrm>
          <a:off x="4509046" y="651926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Stores the Info in </a:t>
          </a:r>
          <a:r>
            <a:rPr lang="en-US" sz="2200" kern="1200" dirty="0" err="1"/>
            <a:t>MoDaC</a:t>
          </a:r>
          <a:r>
            <a:rPr lang="en-US" sz="2200" kern="1200" dirty="0"/>
            <a:t> DB and places the input file(s) on common mount</a:t>
          </a:r>
        </a:p>
      </dsp:txBody>
      <dsp:txXfrm>
        <a:off x="4562651" y="705531"/>
        <a:ext cx="2943112" cy="1722983"/>
      </dsp:txXfrm>
    </dsp:sp>
    <dsp:sp modelId="{14C1ADFB-40B8-0649-A2ED-1D5CA3C20AEF}">
      <dsp:nvSpPr>
        <dsp:cNvPr id="0" name=""/>
        <dsp:cNvSpPr/>
      </dsp:nvSpPr>
      <dsp:spPr>
        <a:xfrm rot="30879">
          <a:off x="7767310" y="1206601"/>
          <a:ext cx="500994" cy="75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767313" y="1357222"/>
        <a:ext cx="350696" cy="453888"/>
      </dsp:txXfrm>
    </dsp:sp>
    <dsp:sp modelId="{83537806-DF59-C049-B960-98D722AB7BE0}">
      <dsp:nvSpPr>
        <dsp:cNvPr id="0" name=""/>
        <dsp:cNvSpPr/>
      </dsp:nvSpPr>
      <dsp:spPr>
        <a:xfrm>
          <a:off x="8504603" y="687816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MoDaC</a:t>
          </a:r>
          <a:r>
            <a:rPr lang="en-US" sz="2200" kern="1200" dirty="0"/>
            <a:t> Scheduler picks the data from DB and calls the Flask API running on </a:t>
          </a:r>
          <a:r>
            <a:rPr lang="en-US" sz="2200" kern="1200" dirty="0" err="1"/>
            <a:t>MoDaC</a:t>
          </a:r>
          <a:r>
            <a:rPr lang="en-US" sz="2200" kern="1200" dirty="0"/>
            <a:t> server</a:t>
          </a:r>
        </a:p>
      </dsp:txBody>
      <dsp:txXfrm>
        <a:off x="8558208" y="741421"/>
        <a:ext cx="2943112" cy="1722983"/>
      </dsp:txXfrm>
    </dsp:sp>
    <dsp:sp modelId="{D18FC3E0-6B0A-D243-ACE1-68FCA72AABDA}">
      <dsp:nvSpPr>
        <dsp:cNvPr id="0" name=""/>
        <dsp:cNvSpPr/>
      </dsp:nvSpPr>
      <dsp:spPr>
        <a:xfrm rot="5285038">
          <a:off x="9926061" y="2401471"/>
          <a:ext cx="286142" cy="75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840753" y="2636663"/>
        <a:ext cx="453888" cy="200299"/>
      </dsp:txXfrm>
    </dsp:sp>
    <dsp:sp modelId="{8408CF88-736B-FC4B-B92E-CD014A5465CD}">
      <dsp:nvSpPr>
        <dsp:cNvPr id="0" name=""/>
        <dsp:cNvSpPr/>
      </dsp:nvSpPr>
      <dsp:spPr>
        <a:xfrm>
          <a:off x="8583880" y="3057600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Flask API calls the shell script via </a:t>
          </a:r>
          <a:r>
            <a:rPr lang="en-US" sz="2200" kern="1200" dirty="0" err="1"/>
            <a:t>sbatch</a:t>
          </a:r>
          <a:r>
            <a:rPr lang="en-US" sz="2200" kern="1200" dirty="0"/>
            <a:t> command and return a job Id.</a:t>
          </a:r>
        </a:p>
      </dsp:txBody>
      <dsp:txXfrm>
        <a:off x="8637485" y="3111205"/>
        <a:ext cx="2943112" cy="1722983"/>
      </dsp:txXfrm>
    </dsp:sp>
    <dsp:sp modelId="{BCB7E5ED-DFD6-654E-BCB9-68473C0EBF4B}">
      <dsp:nvSpPr>
        <dsp:cNvPr id="0" name=""/>
        <dsp:cNvSpPr/>
      </dsp:nvSpPr>
      <dsp:spPr>
        <a:xfrm rot="10800000">
          <a:off x="7815497" y="3594456"/>
          <a:ext cx="542991" cy="75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978394" y="3745752"/>
        <a:ext cx="380094" cy="453888"/>
      </dsp:txXfrm>
    </dsp:sp>
    <dsp:sp modelId="{FA538A98-5E19-2B4A-A438-8E4B260AD09E}">
      <dsp:nvSpPr>
        <dsp:cNvPr id="0" name=""/>
        <dsp:cNvSpPr/>
      </dsp:nvSpPr>
      <dsp:spPr>
        <a:xfrm>
          <a:off x="4509046" y="3057600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batch job runs the infer script on Force Cluster and </a:t>
          </a:r>
          <a:r>
            <a:rPr lang="en-US" sz="2200" kern="1200"/>
            <a:t>generates predictions.</a:t>
          </a:r>
          <a:endParaRPr lang="en-US" sz="2200" kern="1200" dirty="0"/>
        </a:p>
      </dsp:txBody>
      <dsp:txXfrm>
        <a:off x="4562651" y="3111205"/>
        <a:ext cx="2943112" cy="1722983"/>
      </dsp:txXfrm>
    </dsp:sp>
    <dsp:sp modelId="{BEC9298C-7E5D-994D-A404-AFE96BC23D20}">
      <dsp:nvSpPr>
        <dsp:cNvPr id="0" name=""/>
        <dsp:cNvSpPr/>
      </dsp:nvSpPr>
      <dsp:spPr>
        <a:xfrm rot="10800000">
          <a:off x="3642404" y="3594456"/>
          <a:ext cx="612427" cy="75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826132" y="3745752"/>
        <a:ext cx="428699" cy="453888"/>
      </dsp:txXfrm>
    </dsp:sp>
    <dsp:sp modelId="{E338C48A-CC63-244D-8384-855838AFBC70}">
      <dsp:nvSpPr>
        <dsp:cNvPr id="0" name=""/>
        <dsp:cNvSpPr/>
      </dsp:nvSpPr>
      <dsp:spPr>
        <a:xfrm>
          <a:off x="303200" y="3057600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MoDaC</a:t>
          </a:r>
          <a:r>
            <a:rPr lang="en-US" sz="2200" kern="1200" dirty="0"/>
            <a:t> scheduler picks the predictions from the mount location and uploads to </a:t>
          </a:r>
          <a:r>
            <a:rPr lang="en-US" sz="2200" kern="1200" dirty="0" err="1"/>
            <a:t>Cloudian</a:t>
          </a:r>
          <a:r>
            <a:rPr lang="en-US" sz="2200" kern="1200" dirty="0"/>
            <a:t>. </a:t>
          </a:r>
        </a:p>
      </dsp:txBody>
      <dsp:txXfrm>
        <a:off x="356805" y="3111205"/>
        <a:ext cx="2943112" cy="1722983"/>
      </dsp:txXfrm>
    </dsp:sp>
    <dsp:sp modelId="{43323FF5-A52F-BD4D-9B83-192C296C9A70}">
      <dsp:nvSpPr>
        <dsp:cNvPr id="0" name=""/>
        <dsp:cNvSpPr/>
      </dsp:nvSpPr>
      <dsp:spPr>
        <a:xfrm rot="5323178">
          <a:off x="1596455" y="4677746"/>
          <a:ext cx="298230" cy="75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517627" y="4906882"/>
        <a:ext cx="453888" cy="208761"/>
      </dsp:txXfrm>
    </dsp:sp>
    <dsp:sp modelId="{245B2720-6610-584D-8394-050CD5577FDA}">
      <dsp:nvSpPr>
        <dsp:cNvPr id="0" name=""/>
        <dsp:cNvSpPr/>
      </dsp:nvSpPr>
      <dsp:spPr>
        <a:xfrm>
          <a:off x="352219" y="5250788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Updates</a:t>
          </a:r>
          <a:r>
            <a:rPr lang="en-US" sz="2200" kern="1200" baseline="0" dirty="0"/>
            <a:t> the task Status on the GUI and the predictions are made available for download</a:t>
          </a:r>
          <a:endParaRPr lang="en-US" sz="2200" kern="1200" dirty="0"/>
        </a:p>
      </dsp:txBody>
      <dsp:txXfrm>
        <a:off x="405824" y="5304393"/>
        <a:ext cx="2943112" cy="1722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EA71-2667-F142-B372-02192556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AAE5E-7BB0-9541-9D68-F2975D6C3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FFBE-1296-0E43-8E86-97F4BDFB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3D92-56D2-2740-A1A4-C967BD39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B789-2C7E-7A41-8D8E-1D2BDEB6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2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B88B-0763-D44F-909B-AEE13794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E84C2-F44F-2646-A758-454F694B5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FB4D-68DA-B046-9AF5-E4465FD0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7B9-E706-3442-BCB3-3A89D4D0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00740-1E1B-FF4F-BEE8-D97A32E5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54A7-E135-1D4A-881A-944A306A7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19FCE-80E6-3649-8DED-D80123584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1F6DE-90D1-434B-8DCE-37E80994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594D-0924-9644-A285-4E78D7D2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7079-1E19-2546-9D88-F4FB2C6A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0611-1BBE-6641-840D-A4ECC2E7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6B1C-F8B6-0743-9145-4156E0A4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CB2D-CA21-D440-AC35-8DC29866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E9DE-196B-7342-B130-C6A6C132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B8692-B2BF-F044-9A10-2F8D87C9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A68F-5685-A246-A4D0-248CE18B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E7A4-0662-C54A-94DC-E72522D2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FA709-D010-A740-8735-6CBFCCCB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F2523-2BB6-1C43-B368-CEA3CB49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0FA9-B686-BA4F-8DE7-94112C27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8437-8B23-8C4F-9F2F-3FD17A9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B045-D1E8-B94E-8D4C-182E8072B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3087C-89BB-424F-9F1B-8A713617B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346D2-2830-7849-8592-97C77467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9A25F-CC52-774E-AA53-3864B968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5DF04-E405-374C-8591-E2EA627C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8E94-0897-0B40-A2EE-1D7A0A05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13DBF-BAFB-FA4F-AFB8-603A771FA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89096-86AC-D542-9793-5124AE90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246CC-D264-6246-BFF6-B9B4C392A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C2A4F-3658-C242-B40F-83595D011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55820-9BD4-DA4C-97E1-91264472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FA914-DBD0-5842-83D7-3CA0D8A1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A917C-A564-F045-81EE-71102B29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0859-13A1-954B-A7EA-A74D2A6C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F7B52-63FD-AA4C-8696-2BCD4A9D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37E6F-111D-204B-A89A-07603FDE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61816-7747-D34A-8255-5A3A31D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6B786-448A-6547-A92A-E58B93B1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3BED6-054A-DA4A-94A2-853DA723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15250-3FBC-204F-8448-27F065AC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8EA6-B9E5-2143-A0B4-6F1E482C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C4D3-38DE-F84C-A066-78E922C0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9F785-BEA3-2946-B93D-5BE41C138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742C6-CA6B-0644-BFFE-1509694D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BE41-4DD2-B84F-B87D-016AAA4F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8C6A-E6B4-AF4A-AEDE-D1B7E71F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AE38-9D15-564B-82E7-04843E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D5A76-DFA2-2146-9B99-D317BE581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AB20A-A72C-9742-9734-A69F2B580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44BDE-1870-024D-8768-F54B6F56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D672B-C59C-C641-9C43-B10BBCA9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DC2B-B565-DD4B-B01F-4BF91D88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B578-69AC-BE45-A358-F087C80A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364EB-A669-FC47-8A24-40C199DC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E26A-87BD-0D47-9C67-85D0843B1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F4D1-E0FB-F44A-826F-69D32C50BC8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1C24C-7B66-B14F-AF3D-A7DF7EC07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2B9F-F39E-064E-A52F-BB80007E8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C818-D1B9-4C49-ABBE-0C9967415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30" y="-296562"/>
            <a:ext cx="11656540" cy="794539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09F2F85-F63D-4E4B-80BE-64102BC69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206978"/>
              </p:ext>
            </p:extLst>
          </p:nvPr>
        </p:nvGraphicFramePr>
        <p:xfrm>
          <a:off x="61785" y="-296562"/>
          <a:ext cx="12130215" cy="7945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5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Ganta, Mounica (NIH/NCI) [C]</dc:creator>
  <cp:lastModifiedBy>Ganta, Mounica (NIH/NCI) [C]</cp:lastModifiedBy>
  <cp:revision>4</cp:revision>
  <dcterms:created xsi:type="dcterms:W3CDTF">2022-02-02T19:06:24Z</dcterms:created>
  <dcterms:modified xsi:type="dcterms:W3CDTF">2022-02-03T16:28:00Z</dcterms:modified>
</cp:coreProperties>
</file>