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CF8-16D2-368D-C286-45A34E33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6D4C-8195-CC73-EFE6-7F8A848D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EE67-0672-E0C9-08BC-992F129D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2DA2-13E6-EFF4-B47C-9A32BF38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6E88-2D3C-0305-0509-FEAA06C5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B556-188D-AFB5-2D65-4C435E3F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084E6-BF4F-DE8E-4EBF-C013513C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E92C-669C-F56B-0B3D-BD4663FA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DE3D-3E3A-8C05-9FCF-DD985615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DB16-CE68-34D7-2A1E-BABBF7B2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6CB04-168A-8C37-B0A4-A409F732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FDC3-1A97-1543-AC19-34E93613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BB35-8763-F7E4-5AF0-3367E97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9BFB-53D0-6897-F348-FDE7184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2EB9-1B60-602A-835F-0AC3698A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D3D-1C4C-4D3E-884B-923852F9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DAB0-C922-2976-16B5-75680852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3ED6-8870-21D0-4905-D5A655B7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BC3F-21FA-7624-33BE-07A96DBC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BB9-AECD-6DE5-2F4F-6B6737B4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0DB0-1959-A2A8-0168-A2CE5129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CDE5-3895-62FA-29C5-F5F35CD4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D21A-9856-4261-CF25-59D05ED0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5A1A-BB24-6818-0C50-EABE9CAA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D062-7E64-3D99-9809-087F82F7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83DA-7C98-7C5B-375E-0253BB01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9274-2CD2-C4F6-3801-5F50F5D8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EC123-ECE7-B963-4BC0-E1D6026E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3246-5945-6894-6F99-36E72C6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88F0-8030-AB33-E71C-C1BE6D4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A5BD-9CB9-D148-988C-733B5F27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F34-B282-97EB-AF28-C38025C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D430-D505-EFC8-1356-FD0DF46A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3C68-A795-631E-9919-1A595AF3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436D-AF3B-4AAE-BB7E-554CF8E3D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1360-F6DA-4818-E768-8E9630DE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49A6C-81F0-2BCD-8749-7DB34555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5E93-3399-0B01-EB89-0049A4DE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3DE31-2C06-03E7-7A35-6A839AE9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2C21-F42E-8F2A-28C8-A8D5CA3B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224C1-7543-C5AD-B5F6-A14AD475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4973-B057-D46E-4A40-98F8FC59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F2DC-37AA-F3F0-F6C3-1201518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F590B-F1DC-4AA4-242B-8917E4F1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2CF36-82A9-CFAA-19F4-2D95B732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013F2-ED1C-A165-3352-BDE7933A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E81-74A9-474B-FDD3-B48BF35C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E7F4-2D87-CB5D-8EF4-5D476C37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CB6DB-00A1-0CF1-95B2-5E351929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C057-8042-A8A6-502E-90EE5B9E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E4A8-897A-C63E-6AC1-81371715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9A35-D520-FCF5-C652-8AE37CAE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53C-DD66-29A1-2BA6-E1ABF8CA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4D31-8213-D215-ADA9-63B34E3C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B6AD-2CD1-0F75-0C03-514D8E9A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D1F5-1D59-B51B-5460-E906B11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8699-28C0-6003-C74E-A60CBC6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0FE6-37E4-DC80-4F33-4D41BAB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31FC-5986-BFB5-825D-8E67B201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21AF-CC5C-140A-C67C-7932F413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C725-BEE5-6981-83FA-0C60E0D10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8FEE-53C4-6936-3B55-B4C90BC3B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5948-0045-53EC-594B-D164D2E8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iaoz.yao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94B53-558C-72E3-1DF7-FC6D99B80D41}"/>
              </a:ext>
            </a:extLst>
          </p:cNvPr>
          <p:cNvSpPr/>
          <p:nvPr/>
        </p:nvSpPr>
        <p:spPr>
          <a:xfrm>
            <a:off x="269077" y="746093"/>
            <a:ext cx="1208689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 new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65221-67BB-ADCB-CB1E-6F9596457FA3}"/>
              </a:ext>
            </a:extLst>
          </p:cNvPr>
          <p:cNvSpPr/>
          <p:nvPr/>
        </p:nvSpPr>
        <p:spPr>
          <a:xfrm>
            <a:off x="4140371" y="746093"/>
            <a:ext cx="1208689" cy="630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user of validation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B6F04-DE01-BB15-5691-B99BC011FCFD}"/>
              </a:ext>
            </a:extLst>
          </p:cNvPr>
          <p:cNvSpPr/>
          <p:nvPr/>
        </p:nvSpPr>
        <p:spPr>
          <a:xfrm>
            <a:off x="5758108" y="746093"/>
            <a:ext cx="1208689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click URL to verify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D4222-479F-0532-7911-A2AD961A6848}"/>
              </a:ext>
            </a:extLst>
          </p:cNvPr>
          <p:cNvSpPr/>
          <p:nvPr/>
        </p:nvSpPr>
        <p:spPr>
          <a:xfrm>
            <a:off x="1898466" y="750781"/>
            <a:ext cx="1706085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record in </a:t>
            </a:r>
            <a:r>
              <a:rPr lang="en-US" sz="1100" dirty="0" err="1"/>
              <a:t>auth_user</a:t>
            </a:r>
            <a:endParaRPr lang="en-US" sz="1100" dirty="0"/>
          </a:p>
          <a:p>
            <a:pPr algn="ctr"/>
            <a:r>
              <a:rPr lang="en-US" sz="1100" dirty="0" err="1"/>
              <a:t>account_emailaddress</a:t>
            </a:r>
            <a:r>
              <a:rPr lang="en-US" sz="1100" dirty="0"/>
              <a:t> and verified =0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929B5-1BD3-BBBA-33D5-A661828F137A}"/>
              </a:ext>
            </a:extLst>
          </p:cNvPr>
          <p:cNvSpPr/>
          <p:nvPr/>
        </p:nvSpPr>
        <p:spPr>
          <a:xfrm>
            <a:off x="7387497" y="746093"/>
            <a:ext cx="2436125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accounts_passwordexpiration</a:t>
            </a:r>
            <a:endParaRPr lang="en-US" sz="1200" dirty="0"/>
          </a:p>
          <a:p>
            <a:pPr algn="ctr"/>
            <a:r>
              <a:rPr lang="en-US" sz="1200" dirty="0" err="1"/>
              <a:t>account_emailaddress.verified</a:t>
            </a:r>
            <a:r>
              <a:rPr lang="en-US" sz="1200" dirty="0"/>
              <a:t>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6C08-77F4-6059-1DFD-BF9BC583F8BA}"/>
              </a:ext>
            </a:extLst>
          </p:cNvPr>
          <p:cNvSpPr/>
          <p:nvPr/>
        </p:nvSpPr>
        <p:spPr>
          <a:xfrm>
            <a:off x="7399855" y="1874677"/>
            <a:ext cx="2596762" cy="630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Cronjob: </a:t>
            </a:r>
            <a:r>
              <a:rPr lang="en-US" sz="1200" dirty="0" err="1"/>
              <a:t>manage_accounts</a:t>
            </a:r>
            <a:r>
              <a:rPr lang="en-US" sz="1200" dirty="0"/>
              <a:t>() will check pending account; if found trigger notification email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4E4EE-582D-59F9-01F4-74423C4F8E37}"/>
              </a:ext>
            </a:extLst>
          </p:cNvPr>
          <p:cNvSpPr/>
          <p:nvPr/>
        </p:nvSpPr>
        <p:spPr>
          <a:xfrm>
            <a:off x="7387498" y="3167592"/>
            <a:ext cx="2609120" cy="1597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 an email to inform you that there is 1 new CTB account which is in pending status: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User account email: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2"/>
              </a:rPr>
              <a:t>xiaoz.yao@gmail.com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evaluate the account above and inform the CTB Web team whether to approve or disapprove it.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user will not be able to access the biorepository until the account is approved.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disapproved account will be deactivated, and cannot be reused again without an admin's assistance.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CTB Web Team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2403B-E929-0CCD-2528-F04DA38E2D24}"/>
              </a:ext>
            </a:extLst>
          </p:cNvPr>
          <p:cNvSpPr/>
          <p:nvPr/>
        </p:nvSpPr>
        <p:spPr>
          <a:xfrm>
            <a:off x="4513344" y="5796597"/>
            <a:ext cx="1458238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</a:t>
            </a:r>
            <a:r>
              <a:rPr lang="en-US" sz="1200" dirty="0" err="1"/>
              <a:t>auth_user_groups</a:t>
            </a:r>
            <a:r>
              <a:rPr lang="en-US" sz="1200" dirty="0"/>
              <a:t> if approve or not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6ABC9-8FBE-E48A-EB54-8B1B0241D508}"/>
              </a:ext>
            </a:extLst>
          </p:cNvPr>
          <p:cNvSpPr/>
          <p:nvPr/>
        </p:nvSpPr>
        <p:spPr>
          <a:xfrm>
            <a:off x="3944082" y="1874820"/>
            <a:ext cx="2596762" cy="630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Cronjob: </a:t>
            </a:r>
            <a:r>
              <a:rPr lang="en-US" sz="1200" dirty="0" err="1"/>
              <a:t>manage_accounts</a:t>
            </a:r>
            <a:r>
              <a:rPr lang="en-US" sz="1200" dirty="0"/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5FC3C-92F9-36BF-D571-7E1F85BA51B5}"/>
              </a:ext>
            </a:extLst>
          </p:cNvPr>
          <p:cNvSpPr/>
          <p:nvPr/>
        </p:nvSpPr>
        <p:spPr>
          <a:xfrm>
            <a:off x="3944082" y="3167592"/>
            <a:ext cx="2609120" cy="1597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 an email to inform you that there is 1 new CTB account which is in pending status: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User account email: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2"/>
              </a:rPr>
              <a:t>xiaoz.yao@gmail.com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evaluate the account above and inform the CTB Web team whether to approve or disapprove it.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user will not be able to access the biorepository until the account is approved.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disapproved account will be deactivated, and cannot be reused again without an admin's assistance.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CTB Web Team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DEFC9-0F83-6C1D-C74C-C47218D4E851}"/>
              </a:ext>
            </a:extLst>
          </p:cNvPr>
          <p:cNvSpPr/>
          <p:nvPr/>
        </p:nvSpPr>
        <p:spPr>
          <a:xfrm>
            <a:off x="593906" y="3167592"/>
            <a:ext cx="2609120" cy="15970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 an email to inform you that there is 1 new CTB account which is in pending status: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User account email: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2"/>
              </a:rPr>
              <a:t>xiaoz.yao@gmail.com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evaluate the account above and inform the CTB Web team whether to approve or disapprove it.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user will not be able to access the biorepository until the account is approved.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disapproved account will be deactivated, and cannot be reused again without an admin's assistance.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CTB Web Team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710C6-BB75-01AD-41E3-C3C1F69E92B8}"/>
              </a:ext>
            </a:extLst>
          </p:cNvPr>
          <p:cNvSpPr/>
          <p:nvPr/>
        </p:nvSpPr>
        <p:spPr>
          <a:xfrm>
            <a:off x="7399855" y="5796597"/>
            <a:ext cx="2596762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Call account </a:t>
            </a:r>
            <a:r>
              <a:rPr lang="en-US" sz="1200" dirty="0" err="1"/>
              <a:t>approval_stat</a:t>
            </a:r>
            <a:r>
              <a:rPr lang="en-US" sz="1200" dirty="0"/>
              <a:t> to approve or not</a:t>
            </a:r>
          </a:p>
        </p:txBody>
      </p:sp>
    </p:spTree>
    <p:extLst>
      <p:ext uri="{BB962C8B-B14F-4D97-AF65-F5344CB8AC3E}">
        <p14:creationId xmlns:p14="http://schemas.microsoft.com/office/powerpoint/2010/main" val="20805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353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Yao, Xiaozheng (NIH/NCI) [C]</dc:creator>
  <cp:lastModifiedBy>Yao, Xiaozheng (NIH/NCI) [C]</cp:lastModifiedBy>
  <cp:revision>2</cp:revision>
  <dcterms:created xsi:type="dcterms:W3CDTF">2024-07-26T01:38:22Z</dcterms:created>
  <dcterms:modified xsi:type="dcterms:W3CDTF">2024-07-26T02:30:04Z</dcterms:modified>
</cp:coreProperties>
</file>