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8CF8-16D2-368D-C286-45A34E33E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F6D4C-8195-CC73-EFE6-7F8A848D0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EE67-0672-E0C9-08BC-992F129D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2DA2-13E6-EFF4-B47C-9A32BF38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6E88-2D3C-0305-0509-FEAA06C5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4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B556-188D-AFB5-2D65-4C435E3F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084E6-BF4F-DE8E-4EBF-C013513C9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E92C-669C-F56B-0B3D-BD4663FA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DE3D-3E3A-8C05-9FCF-DD985615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DDB16-CE68-34D7-2A1E-BABBF7B2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2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6CB04-168A-8C37-B0A4-A409F732C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AFDC3-1A97-1543-AC19-34E93613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BB35-8763-F7E4-5AF0-3367E97A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09BFB-53D0-6897-F348-FDE71844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02EB9-1B60-602A-835F-0AC3698A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9D3D-1C4C-4D3E-884B-923852F9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DAB0-C922-2976-16B5-756808521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3ED6-8870-21D0-4905-D5A655B7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BC3F-21FA-7624-33BE-07A96DBC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BB9-AECD-6DE5-2F4F-6B6737B4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3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0DB0-1959-A2A8-0168-A2CE5129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9CDE5-3895-62FA-29C5-F5F35CD4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ED21A-9856-4261-CF25-59D05ED0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5A1A-BB24-6818-0C50-EABE9CAA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8D062-7E64-3D99-9809-087F82F7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09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83DA-7C98-7C5B-375E-0253BB01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89274-2CD2-C4F6-3801-5F50F5D8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EC123-ECE7-B963-4BC0-E1D6026E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C3246-5945-6894-6F99-36E72C6A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788F0-8030-AB33-E71C-C1BE6D47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A5BD-9CB9-D148-988C-733B5F27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2F34-B282-97EB-AF28-C38025C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7D430-D505-EFC8-1356-FD0DF46AB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83C68-A795-631E-9919-1A595AF3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3436D-AF3B-4AAE-BB7E-554CF8E3D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A1360-F6DA-4818-E768-8E9630DE10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449A6C-81F0-2BCD-8749-7DB34555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F5E93-3399-0B01-EB89-0049A4DE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3DE31-2C06-03E7-7A35-6A839AE9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3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2C21-F42E-8F2A-28C8-A8D5CA3B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224C1-7543-C5AD-B5F6-A14AD475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C34973-B057-D46E-4A40-98F8FC59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BF2DC-37AA-F3F0-F6C3-12015185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F590B-F1DC-4AA4-242B-8917E4F1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2CF36-82A9-CFAA-19F4-2D95B732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013F2-ED1C-A165-3352-BDE7933A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9E81-74A9-474B-FDD3-B48BF35C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BE7F4-2D87-CB5D-8EF4-5D476C371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CB6DB-00A1-0CF1-95B2-5E351929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AC057-8042-A8A6-502E-90EE5B9E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3E4A8-897A-C63E-6AC1-81371715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89A35-D520-FCF5-C652-8AE37CAE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753C-DD66-29A1-2BA6-E1ABF8CA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A84D31-8213-D215-ADA9-63B34E3C4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7B6AD-2CD1-0F75-0C03-514D8E9A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2D1F5-1D59-B51B-5460-E906B11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8699-28C0-6003-C74E-A60CBC6B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0FE6-37E4-DC80-4F33-4D41BABF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A31FC-5986-BFB5-825D-8E67B201A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21AF-CC5C-140A-C67C-7932F413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6C725-BEE5-6981-83FA-0C60E0D10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C39D0-20AA-8B4E-83E7-CFC46F5B81C3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38FEE-53C4-6936-3B55-B4C90BC3B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5948-0045-53EC-594B-D164D2E8F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540CF-06E8-BB41-9D69-25D8EBAB3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7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iaozheng.yao@nih.gov" TargetMode="External"/><Relationship Id="rId2" Type="http://schemas.openxmlformats.org/officeDocument/2006/relationships/hyperlink" Target="mailto:xiaoz.yao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tbWebAdmin@mail.nih.gov" TargetMode="External"/><Relationship Id="rId4" Type="http://schemas.openxmlformats.org/officeDocument/2006/relationships/hyperlink" Target="https://chernobyltissuebank-dev.cancer.gov/accounts/logi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94B53-558C-72E3-1DF7-FC6D99B80D41}"/>
              </a:ext>
            </a:extLst>
          </p:cNvPr>
          <p:cNvSpPr/>
          <p:nvPr/>
        </p:nvSpPr>
        <p:spPr>
          <a:xfrm>
            <a:off x="269077" y="746093"/>
            <a:ext cx="1208689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 apply an account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65221-67BB-ADCB-CB1E-6F9596457FA3}"/>
              </a:ext>
            </a:extLst>
          </p:cNvPr>
          <p:cNvSpPr/>
          <p:nvPr/>
        </p:nvSpPr>
        <p:spPr>
          <a:xfrm>
            <a:off x="4140371" y="746093"/>
            <a:ext cx="1208689" cy="6306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user of validation link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B6F04-DE01-BB15-5691-B99BC011FCFD}"/>
              </a:ext>
            </a:extLst>
          </p:cNvPr>
          <p:cNvSpPr/>
          <p:nvPr/>
        </p:nvSpPr>
        <p:spPr>
          <a:xfrm>
            <a:off x="5758108" y="746093"/>
            <a:ext cx="1208689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 click URL to verify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D4222-479F-0532-7911-A2AD961A6848}"/>
              </a:ext>
            </a:extLst>
          </p:cNvPr>
          <p:cNvSpPr/>
          <p:nvPr/>
        </p:nvSpPr>
        <p:spPr>
          <a:xfrm>
            <a:off x="1898466" y="750781"/>
            <a:ext cx="1706085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New record in </a:t>
            </a:r>
            <a:r>
              <a:rPr lang="en-US" sz="1100" dirty="0" err="1"/>
              <a:t>auth_user</a:t>
            </a:r>
            <a:endParaRPr lang="en-US" sz="1100" dirty="0"/>
          </a:p>
          <a:p>
            <a:pPr algn="ctr"/>
            <a:r>
              <a:rPr lang="en-US" sz="1100" dirty="0" err="1"/>
              <a:t>account_emailaddress</a:t>
            </a:r>
            <a:r>
              <a:rPr lang="en-US" sz="1100" dirty="0"/>
              <a:t> and verified =0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6929B5-1BD3-BBBA-33D5-A661828F137A}"/>
              </a:ext>
            </a:extLst>
          </p:cNvPr>
          <p:cNvSpPr/>
          <p:nvPr/>
        </p:nvSpPr>
        <p:spPr>
          <a:xfrm>
            <a:off x="7412211" y="746093"/>
            <a:ext cx="2757401" cy="6306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accounts_passwordexpiration</a:t>
            </a:r>
            <a:endParaRPr lang="en-US" sz="1200" dirty="0"/>
          </a:p>
          <a:p>
            <a:pPr algn="ctr"/>
            <a:r>
              <a:rPr lang="en-US" sz="1200" dirty="0" err="1"/>
              <a:t>account_emailaddress.verified</a:t>
            </a:r>
            <a:r>
              <a:rPr lang="en-US" sz="1200" dirty="0"/>
              <a:t>=1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836C08-77F4-6059-1DFD-BF9BC583F8BA}"/>
              </a:ext>
            </a:extLst>
          </p:cNvPr>
          <p:cNvSpPr/>
          <p:nvPr/>
        </p:nvSpPr>
        <p:spPr>
          <a:xfrm>
            <a:off x="7399854" y="1787682"/>
            <a:ext cx="2776111" cy="3878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Cronjob run hourly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4E4EE-582D-59F9-01F4-74423C4F8E37}"/>
              </a:ext>
            </a:extLst>
          </p:cNvPr>
          <p:cNvSpPr/>
          <p:nvPr/>
        </p:nvSpPr>
        <p:spPr>
          <a:xfrm>
            <a:off x="7412211" y="3459892"/>
            <a:ext cx="2769759" cy="1749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This is an email to inform you that there is 1 new CTB account which is in pending status: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User account email: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2"/>
              </a:rPr>
              <a:t>xiaoz.yao@gmail.com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evaluate the account above and inform the CTB Web team whether to approve or disapprove it.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user will not be able to access the biorepository until the account is approved.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 disapproved account will be deactivated, and cannot be reused again without an admin's assistance.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CTB Web Team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2403B-E929-0CCD-2528-F04DA38E2D24}"/>
              </a:ext>
            </a:extLst>
          </p:cNvPr>
          <p:cNvSpPr/>
          <p:nvPr/>
        </p:nvSpPr>
        <p:spPr>
          <a:xfrm>
            <a:off x="10442032" y="5721856"/>
            <a:ext cx="1458238" cy="6306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email about approve or not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A5FC3C-92F9-36BF-D571-7E1F85BA51B5}"/>
              </a:ext>
            </a:extLst>
          </p:cNvPr>
          <p:cNvSpPr/>
          <p:nvPr/>
        </p:nvSpPr>
        <p:spPr>
          <a:xfrm>
            <a:off x="3944082" y="3459893"/>
            <a:ext cx="3022715" cy="1749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Dear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3"/>
              </a:rPr>
              <a:t>xiaozheng.yao@nih.gov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Your CTB account shows that you had no activity for a long time, and will expire on 2024-07-26 (1 days from today).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visit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4" tooltip="https://chernobyltissuebank-dev.cancer.gov/accounts/login/"/>
              </a:rPr>
              <a:t>our website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 and login to your account before it expires, to ensure uninterrupted access.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Any account that has not been logged in for 60 days or longer will become deactivated, but any stored information with the account will not be lost.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Once the account is deactivated, you will need to contact us to re-</a:t>
            </a:r>
            <a:r>
              <a:rPr lang="en-US" sz="8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atviate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your account.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you need assistance with your login then please email us at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5"/>
              </a:rPr>
              <a:t>ctbWebAdmin@mail.nih.gov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Sincerely,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Chernobyl Tissue Bank Team</a:t>
            </a:r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DDEFC9-0F83-6C1D-C74C-C47218D4E851}"/>
              </a:ext>
            </a:extLst>
          </p:cNvPr>
          <p:cNvSpPr/>
          <p:nvPr/>
        </p:nvSpPr>
        <p:spPr>
          <a:xfrm>
            <a:off x="387751" y="3459892"/>
            <a:ext cx="3022715" cy="1749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Dear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3"/>
              </a:rPr>
              <a:t>xiaozheng.yao@nih.gov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Your CTB account password will expire on 2024-08-09 (14 days from today).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visit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4" tooltip="https://chernobyltissuebank-dev.cancer.gov/accounts/login/"/>
              </a:rPr>
              <a:t>our website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 to change your password before it expires, to ensure uninterrupted access.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To access this webpage you must know your username and current password.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Your new password will expire in 120 days after you change it.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you need assistance with your login then please email us at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5"/>
              </a:rPr>
              <a:t>ctbWebAdmin@mail.nih.gov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Sincerely,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Chernobyl Tissue Bank Team</a:t>
            </a:r>
            <a:endParaRPr lang="en-US" sz="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710C6-BB75-01AD-41E3-C3C1F69E92B8}"/>
              </a:ext>
            </a:extLst>
          </p:cNvPr>
          <p:cNvSpPr/>
          <p:nvPr/>
        </p:nvSpPr>
        <p:spPr>
          <a:xfrm>
            <a:off x="7399854" y="5718233"/>
            <a:ext cx="2782117" cy="6306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 call account </a:t>
            </a:r>
            <a:r>
              <a:rPr lang="en-US" sz="1200" dirty="0" err="1"/>
              <a:t>approval_stat</a:t>
            </a:r>
            <a:r>
              <a:rPr lang="en-US" sz="1200" dirty="0"/>
              <a:t> to approve or not</a:t>
            </a:r>
          </a:p>
          <a:p>
            <a:pPr algn="ctr"/>
            <a:r>
              <a:rPr lang="en-US" sz="1200" dirty="0" err="1"/>
              <a:t>auth_user_groups</a:t>
            </a:r>
            <a:r>
              <a:rPr lang="en-US" sz="1200" dirty="0"/>
              <a:t> will be updated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7AB69D-F306-6E89-3769-C542C2A758B4}"/>
              </a:ext>
            </a:extLst>
          </p:cNvPr>
          <p:cNvSpPr/>
          <p:nvPr/>
        </p:nvSpPr>
        <p:spPr>
          <a:xfrm>
            <a:off x="3944082" y="2491520"/>
            <a:ext cx="3010359" cy="72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Compare last-login to current date:</a:t>
            </a:r>
          </a:p>
          <a:p>
            <a:pPr algn="ctr"/>
            <a:r>
              <a:rPr lang="en-US" sz="1200" dirty="0"/>
              <a:t>=2 second warn </a:t>
            </a:r>
          </a:p>
          <a:p>
            <a:pPr algn="ctr"/>
            <a:r>
              <a:rPr lang="en-US" sz="1200" dirty="0"/>
              <a:t>=10 first warn; </a:t>
            </a:r>
          </a:p>
          <a:p>
            <a:pPr algn="ctr"/>
            <a:r>
              <a:rPr lang="en-US" sz="1200" dirty="0"/>
              <a:t>=60: inactive notice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91E5BB-F11D-320F-3131-7E3CB781F1B6}"/>
              </a:ext>
            </a:extLst>
          </p:cNvPr>
          <p:cNvSpPr/>
          <p:nvPr/>
        </p:nvSpPr>
        <p:spPr>
          <a:xfrm>
            <a:off x="400107" y="2491520"/>
            <a:ext cx="3010359" cy="721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password expiration day = </a:t>
            </a:r>
          </a:p>
          <a:p>
            <a:pPr algn="ctr"/>
            <a:r>
              <a:rPr lang="en-US" sz="1200" dirty="0"/>
              <a:t>current date + 14: first warn</a:t>
            </a:r>
          </a:p>
          <a:p>
            <a:pPr algn="ctr"/>
            <a:r>
              <a:rPr lang="en-US" sz="1200" dirty="0"/>
              <a:t>current date + 2: second warn</a:t>
            </a:r>
          </a:p>
          <a:p>
            <a:pPr algn="ctr"/>
            <a:r>
              <a:rPr lang="en-US" sz="1200" dirty="0"/>
              <a:t>current date: expiration notice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145C753E-1F93-9FB1-BE32-DCD1A2443965}"/>
              </a:ext>
            </a:extLst>
          </p:cNvPr>
          <p:cNvCxnSpPr>
            <a:cxnSpLocks/>
            <a:stCxn id="12" idx="1"/>
            <a:endCxn id="22" idx="0"/>
          </p:cNvCxnSpPr>
          <p:nvPr/>
        </p:nvCxnSpPr>
        <p:spPr>
          <a:xfrm rot="10800000" flipV="1">
            <a:off x="5449262" y="1981590"/>
            <a:ext cx="1950592" cy="5099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CF6998E-92A2-875F-1829-D4FC77850398}"/>
              </a:ext>
            </a:extLst>
          </p:cNvPr>
          <p:cNvCxnSpPr>
            <a:cxnSpLocks/>
            <a:stCxn id="12" idx="1"/>
            <a:endCxn id="23" idx="0"/>
          </p:cNvCxnSpPr>
          <p:nvPr/>
        </p:nvCxnSpPr>
        <p:spPr>
          <a:xfrm rot="10800000" flipV="1">
            <a:off x="1905288" y="1981590"/>
            <a:ext cx="5494567" cy="5099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01C759-3965-7399-C826-2C3EB86A98C6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5449262" y="3213112"/>
            <a:ext cx="6178" cy="24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E440B53-574D-4C0A-36B6-19802F434BE1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 flipH="1">
            <a:off x="1899109" y="3213112"/>
            <a:ext cx="6178" cy="246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93A8C4F-0EDA-88C1-71EB-822BF2AC9434}"/>
              </a:ext>
            </a:extLst>
          </p:cNvPr>
          <p:cNvSpPr/>
          <p:nvPr/>
        </p:nvSpPr>
        <p:spPr>
          <a:xfrm>
            <a:off x="3944082" y="5456221"/>
            <a:ext cx="3022715" cy="12782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Dear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3"/>
              </a:rPr>
              <a:t>xiaozheng.yao@nih.gov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Your CTB account has been deactivated due to 60 days of inactivity.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contact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5"/>
              </a:rPr>
              <a:t>ctbWebAdmin@mail.nih.gov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 in order to reactivate your account.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you would like more information regarding CTB policies on account deactivation, please contact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5"/>
              </a:rPr>
              <a:t>ctbWebAdmin@mail.nih.gov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.</a:t>
            </a:r>
            <a:br>
              <a:rPr lang="en-US" sz="800" dirty="0"/>
            </a:b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Sincerely, Chernobyl Tissue Bank Team</a:t>
            </a:r>
            <a:endParaRPr lang="en-US" sz="8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99A2F-5E93-844C-A2B7-5CF5978C64E0}"/>
              </a:ext>
            </a:extLst>
          </p:cNvPr>
          <p:cNvSpPr/>
          <p:nvPr/>
        </p:nvSpPr>
        <p:spPr>
          <a:xfrm>
            <a:off x="400107" y="5456220"/>
            <a:ext cx="3022715" cy="127821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Dear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3"/>
              </a:rPr>
              <a:t>xiaozheng.yao@nih.gov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,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Your CTB account password has been expired.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Please visit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4" tooltip="https://chernobyltissuebank-dev.cancer.gov/accounts/login/"/>
              </a:rPr>
              <a:t>our website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 to change your password in order to access the </a:t>
            </a:r>
            <a:r>
              <a:rPr lang="en-US" sz="800" b="0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Biosample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Search Facility.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To access this webpage you must know your username and current password.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If you need assistance, please email us at </a:t>
            </a:r>
            <a:r>
              <a:rPr lang="en-US" sz="800" b="0" i="0" dirty="0">
                <a:solidFill>
                  <a:srgbClr val="0078D7"/>
                </a:solidFill>
                <a:effectLst/>
                <a:latin typeface="Aptos" panose="020B0004020202020204" pitchFamily="34" charset="0"/>
                <a:hlinkClick r:id="rId5"/>
              </a:rPr>
              <a:t>ctbWebAdmin@mail.nih.gov</a:t>
            </a: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.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Sincerely,</a:t>
            </a:r>
            <a:br>
              <a:rPr lang="en-US" sz="800" dirty="0"/>
            </a:br>
            <a:r>
              <a:rPr lang="en-US" sz="8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Chernobyl Tissue Bank Team</a:t>
            </a:r>
            <a:endParaRPr lang="en-US" sz="8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D38D62-6B76-FF78-3665-AA344032EA04}"/>
              </a:ext>
            </a:extLst>
          </p:cNvPr>
          <p:cNvCxnSpPr>
            <a:cxnSpLocks/>
            <a:stCxn id="14" idx="2"/>
            <a:endCxn id="21" idx="0"/>
          </p:cNvCxnSpPr>
          <p:nvPr/>
        </p:nvCxnSpPr>
        <p:spPr>
          <a:xfrm flipH="1">
            <a:off x="8790913" y="5209440"/>
            <a:ext cx="6178" cy="50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4F5AE8F-E238-21BF-215D-2983D908D98B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10181971" y="6033543"/>
            <a:ext cx="260061" cy="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CE7D076-8D58-B94E-4B46-2E952E0DE32A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477766" y="1061403"/>
            <a:ext cx="420700" cy="4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6B738B-839F-92DC-8C7E-44B016057D15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3604551" y="1061403"/>
            <a:ext cx="535820" cy="4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5C7E42-6266-B929-3EBE-60378D60BA8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349060" y="1061403"/>
            <a:ext cx="409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6B7A88-FAFB-D87B-ABFE-E3881340CE2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966797" y="1061403"/>
            <a:ext cx="445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694FC3-17AE-3CD1-B308-178774F3A7A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787910" y="1376713"/>
            <a:ext cx="3002" cy="410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7ADDF00-A586-4C9B-23A1-399E7450CD0C}"/>
              </a:ext>
            </a:extLst>
          </p:cNvPr>
          <p:cNvSpPr/>
          <p:nvPr/>
        </p:nvSpPr>
        <p:spPr>
          <a:xfrm>
            <a:off x="10997513" y="360225"/>
            <a:ext cx="751845" cy="3858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CTB app trigger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E8E696B-18FA-8C76-6FE5-0E996F9E6CCD}"/>
              </a:ext>
            </a:extLst>
          </p:cNvPr>
          <p:cNvSpPr/>
          <p:nvPr/>
        </p:nvSpPr>
        <p:spPr>
          <a:xfrm>
            <a:off x="10997512" y="868469"/>
            <a:ext cx="751845" cy="385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Cron trigger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88E683-9504-E63D-18C6-AB5BA5DBCB0F}"/>
              </a:ext>
            </a:extLst>
          </p:cNvPr>
          <p:cNvSpPr/>
          <p:nvPr/>
        </p:nvSpPr>
        <p:spPr>
          <a:xfrm>
            <a:off x="10997511" y="1376713"/>
            <a:ext cx="751845" cy="38586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Admin trigger</a:t>
            </a:r>
          </a:p>
        </p:txBody>
      </p: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629741D6-FEB2-4AE7-0FC6-F982FBC5EFC8}"/>
              </a:ext>
            </a:extLst>
          </p:cNvPr>
          <p:cNvCxnSpPr>
            <a:cxnSpLocks/>
            <a:stCxn id="23" idx="1"/>
            <a:endCxn id="56" idx="1"/>
          </p:cNvCxnSpPr>
          <p:nvPr/>
        </p:nvCxnSpPr>
        <p:spPr>
          <a:xfrm rot="10800000" flipV="1">
            <a:off x="400107" y="2852316"/>
            <a:ext cx="12700" cy="32430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B2EA8E89-CD70-27BB-E200-9D43F6D7883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37732" y="2852316"/>
            <a:ext cx="12700" cy="324301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0910094-F7F0-3AC5-C384-FF65441E465A}"/>
              </a:ext>
            </a:extLst>
          </p:cNvPr>
          <p:cNvSpPr/>
          <p:nvPr/>
        </p:nvSpPr>
        <p:spPr>
          <a:xfrm>
            <a:off x="7406206" y="2487184"/>
            <a:ext cx="2769759" cy="7179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 pending account: If verified=1 but </a:t>
            </a:r>
            <a:r>
              <a:rPr lang="en-US" sz="1200" dirty="0" err="1"/>
              <a:t>auth_user_groups</a:t>
            </a:r>
            <a:r>
              <a:rPr lang="en-US" sz="1200" dirty="0"/>
              <a:t> does not have this user id</a:t>
            </a:r>
          </a:p>
          <a:p>
            <a:pPr algn="ctr"/>
            <a:r>
              <a:rPr lang="en-US" sz="1200" dirty="0"/>
              <a:t>trigger notification email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363DE59-A745-CE1E-D6C1-92481FC955EC}"/>
              </a:ext>
            </a:extLst>
          </p:cNvPr>
          <p:cNvCxnSpPr>
            <a:cxnSpLocks/>
            <a:stCxn id="12" idx="2"/>
            <a:endCxn id="86" idx="0"/>
          </p:cNvCxnSpPr>
          <p:nvPr/>
        </p:nvCxnSpPr>
        <p:spPr>
          <a:xfrm>
            <a:off x="8787910" y="2175498"/>
            <a:ext cx="3176" cy="31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3C2268E-AB3B-E744-0DC4-80DF584A5E89}"/>
              </a:ext>
            </a:extLst>
          </p:cNvPr>
          <p:cNvCxnSpPr>
            <a:cxnSpLocks/>
            <a:stCxn id="86" idx="2"/>
            <a:endCxn id="14" idx="0"/>
          </p:cNvCxnSpPr>
          <p:nvPr/>
        </p:nvCxnSpPr>
        <p:spPr>
          <a:xfrm>
            <a:off x="8791086" y="3205153"/>
            <a:ext cx="6005" cy="254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55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718EB-0C79-1212-055E-978BB0B7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2" y="1165997"/>
            <a:ext cx="3708400" cy="326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06720-49DB-3E2E-D8BA-2F34EFBC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965" y="1078446"/>
            <a:ext cx="4147229" cy="3351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1BBB0-D4AF-90AD-8A49-AD8A8FCB20FE}"/>
              </a:ext>
            </a:extLst>
          </p:cNvPr>
          <p:cNvSpPr txBox="1"/>
          <p:nvPr/>
        </p:nvSpPr>
        <p:spPr>
          <a:xfrm>
            <a:off x="5224246" y="5117411"/>
            <a:ext cx="4500948" cy="46166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UPDATE </a:t>
            </a:r>
            <a:r>
              <a:rPr lang="en-US" dirty="0" err="1"/>
              <a:t>auth_user</a:t>
            </a:r>
            <a:r>
              <a:rPr lang="en-US" dirty="0"/>
              <a:t> SET </a:t>
            </a:r>
            <a:r>
              <a:rPr lang="en-US" dirty="0" err="1"/>
              <a:t>last_login</a:t>
            </a:r>
            <a:r>
              <a:rPr lang="en-US" dirty="0"/>
              <a:t> = CURRENT_TIMESTAMP(6), </a:t>
            </a:r>
            <a:r>
              <a:rPr lang="en-US" dirty="0" err="1"/>
              <a:t>is_active</a:t>
            </a:r>
            <a:r>
              <a:rPr lang="en-US" dirty="0"/>
              <a:t> = 1 WHERE username = ”</a:t>
            </a:r>
            <a:r>
              <a:rPr lang="en-US" dirty="0" err="1"/>
              <a:t>xiaozheng.yao</a:t>
            </a:r>
            <a:r>
              <a:rPr lang="en-US" dirty="0"/>
              <a:t>";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CF20E3-5387-2C33-8508-0E820E6B2AAA}"/>
              </a:ext>
            </a:extLst>
          </p:cNvPr>
          <p:cNvSpPr/>
          <p:nvPr/>
        </p:nvSpPr>
        <p:spPr>
          <a:xfrm>
            <a:off x="1405899" y="313606"/>
            <a:ext cx="2288771" cy="6306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password expire, when user login with old password: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AA4EF2-DA00-0954-E5E9-BABD6390E927}"/>
              </a:ext>
            </a:extLst>
          </p:cNvPr>
          <p:cNvSpPr/>
          <p:nvPr/>
        </p:nvSpPr>
        <p:spPr>
          <a:xfrm>
            <a:off x="6096000" y="313606"/>
            <a:ext cx="2288771" cy="63062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account inactivated, when user login with password: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9E993-D92E-3748-84FC-EC43D8F4B853}"/>
              </a:ext>
            </a:extLst>
          </p:cNvPr>
          <p:cNvSpPr txBox="1"/>
          <p:nvPr/>
        </p:nvSpPr>
        <p:spPr>
          <a:xfrm>
            <a:off x="5303197" y="4397300"/>
            <a:ext cx="4433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Admin need to run this command to activate account. </a:t>
            </a:r>
          </a:p>
          <a:p>
            <a:r>
              <a:rPr lang="en-US" sz="1400" dirty="0"/>
              <a:t>After activated user can use previous password to login</a:t>
            </a:r>
          </a:p>
        </p:txBody>
      </p:sp>
    </p:spTree>
    <p:extLst>
      <p:ext uri="{BB962C8B-B14F-4D97-AF65-F5344CB8AC3E}">
        <p14:creationId xmlns:p14="http://schemas.microsoft.com/office/powerpoint/2010/main" val="353160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676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Yao, Xiaozheng (NIH/NCI) [C]</dc:creator>
  <cp:lastModifiedBy>Yao, Xiaozheng (NIH/NCI) [C]</cp:lastModifiedBy>
  <cp:revision>17</cp:revision>
  <dcterms:created xsi:type="dcterms:W3CDTF">2024-07-26T01:38:22Z</dcterms:created>
  <dcterms:modified xsi:type="dcterms:W3CDTF">2024-07-26T15:14:57Z</dcterms:modified>
</cp:coreProperties>
</file>