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E9AF6-D1C6-48A8-B8D7-AF052E6F19AC}" v="1" dt="2021-10-05T01:34:14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9C91-44B9-4F34-8873-BE208330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33AE3-DA34-4318-9C44-FD44F2638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2DC6-BB41-45E1-8D78-A559BD48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AEAA-7A8E-4081-B0D7-084F2877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A61AF-BCAA-4638-8A2B-76E850CA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5707-0373-4B39-9744-ADF7E686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D8180-FDD6-4A53-94FC-A62BF3EF5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2A0B-12BA-4409-9B81-72232E46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F863-ADB0-445D-B452-F5AA1932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E770A-A3BA-4DEE-9040-4CC1B20D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9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EBD7E-9034-46A5-9D7C-9496AF058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BE673-5A8B-4D79-9BA4-6CFB810F6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96F4-BF1B-45DF-A065-D0C9881C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73EF-8201-4761-99E4-5B0452FC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7CC4-BB22-4530-9D6A-5EBD7AC4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C50C-8D78-48BC-9DD7-FD02EC77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4256-AD77-42A2-9224-5CAC1EF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A063-C309-4A68-9739-786D8710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7579-60E9-41BC-8ABC-47992610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A281-827E-4965-8E4F-A0C03B06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D2D8-C2F3-4BDB-B07B-0A64F4D9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50800-9F02-41F5-806B-AA5C14A1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8DB9-157F-414C-B4F3-E900EFE0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D583-76FD-44DC-A310-5F6DAA69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BC26-9FC2-483F-8051-EACF0F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3401-1168-485E-B1AE-84AEC930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7FB4-65EA-45AC-8241-E32E6727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6DA87-89D4-4E8C-917E-66B8146C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21CD1-8250-4DB6-91D3-B5AC6327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7F5FF-4C3A-4609-88B5-E3D85EFE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A0E36-ECCF-4E24-AB0E-7AABCFD6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16E1-5024-4CBD-B709-BC64E52E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87706-FA08-44B1-BD57-4A9F1EA9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FB0C0-4497-4D19-91B5-19316F440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455EC-9DAE-415F-BC52-1401AD92C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33D0B-896C-4CA3-8D2C-AF9ED0234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0EEE4-8897-430C-ADEC-AE319150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FF1D6-096A-4CEA-B051-DBBE8AB2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E9DB0-A709-482B-9697-587932C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3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4B2D-A2FF-42E5-A0FC-EDA4D202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6CB98-2E45-42D4-8851-8CFF1187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7C594-6D45-495D-B6FB-6DC4ED9D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DE338-C12B-4B78-93C0-1E2CC7D5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A7AD4-5754-41D5-9E33-DF4B23E2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D9540-7186-40A0-A3C2-0375DB0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C0D7F-4F74-4AF2-ADFA-A36FB089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3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76C7-DA09-4BBA-A7A5-4AFAFB3D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2AFF-0539-480F-AD43-AD7C25E53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AFBB3-8C75-4688-A0AF-D1C552DA3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C8CF9-67D0-404E-A6C0-41BB2B95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EE6A-75F7-4423-97E4-12D8F76A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5AF26-AB2A-4526-B92E-823C5AA4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ABE9-CC8C-4727-948F-A8266A77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7FF3E-2166-40C3-B393-4FCCD2896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8BA1F-12DE-4A2F-96A9-4F4D39A3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8054-A2AE-4161-99D3-8172177D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1DE75-E77F-4804-B1A1-EBC4866F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B04C-0DF2-4205-9759-B221B907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F41A6-F5D8-46B1-92FC-FE7A1F91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D4625-1195-4A22-B15B-C04785E9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9E55-CFA7-4BDA-A542-4B61B7560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94BF-A035-42AB-B181-8D9FF77F5F8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9481-C6C0-43B2-B097-4BED77C1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E191-A5E3-4349-94D0-4CAFDB8E9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1E68-202B-43B2-8000-B36451C1F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5502-12CC-4599-827D-533A401BA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AB97D-719B-4C8C-8B19-08A68273B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Jan 27 2021</a:t>
            </a:r>
          </a:p>
        </p:txBody>
      </p:sp>
    </p:spTree>
    <p:extLst>
      <p:ext uri="{BB962C8B-B14F-4D97-AF65-F5344CB8AC3E}">
        <p14:creationId xmlns:p14="http://schemas.microsoft.com/office/powerpoint/2010/main" val="59641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37969E-8CEA-4285-9389-77B642626EB7}"/>
              </a:ext>
            </a:extLst>
          </p:cNvPr>
          <p:cNvSpPr/>
          <p:nvPr/>
        </p:nvSpPr>
        <p:spPr>
          <a:xfrm>
            <a:off x="3059842" y="429207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Source Candidate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8A0F7-B8BE-46AC-AF6F-A7366595A7FF}"/>
              </a:ext>
            </a:extLst>
          </p:cNvPr>
          <p:cNvSpPr/>
          <p:nvPr/>
        </p:nvSpPr>
        <p:spPr>
          <a:xfrm>
            <a:off x="936962" y="1561321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match with Preferred Name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83ED4D3-0C51-476B-9803-39F9155FECE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817941" y="162424"/>
            <a:ext cx="674914" cy="2122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0597AF2-AC94-426A-84DC-CF7BBEF5366B}"/>
              </a:ext>
            </a:extLst>
          </p:cNvPr>
          <p:cNvSpPr/>
          <p:nvPr/>
        </p:nvSpPr>
        <p:spPr>
          <a:xfrm>
            <a:off x="946690" y="2464835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match with Question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E35548-DEFC-4F41-91B9-8F817EA5F1D5}"/>
              </a:ext>
            </a:extLst>
          </p:cNvPr>
          <p:cNvSpPr/>
          <p:nvPr/>
        </p:nvSpPr>
        <p:spPr>
          <a:xfrm>
            <a:off x="936962" y="3268496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match with Alternate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B3CA8-DFC5-4AEC-B2DF-687A478015B5}"/>
              </a:ext>
            </a:extLst>
          </p:cNvPr>
          <p:cNvSpPr txBox="1"/>
          <p:nvPr/>
        </p:nvSpPr>
        <p:spPr>
          <a:xfrm>
            <a:off x="2597688" y="1014805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PV. Match with </a:t>
            </a:r>
            <a:br>
              <a:rPr lang="en-US" sz="1000" dirty="0"/>
            </a:br>
            <a:r>
              <a:rPr lang="en-US" sz="1000" dirty="0">
                <a:solidFill>
                  <a:srgbClr val="FF0000"/>
                </a:solidFill>
              </a:rPr>
              <a:t>non-enumerated</a:t>
            </a:r>
            <a:r>
              <a:rPr lang="en-US" sz="1000" dirty="0"/>
              <a:t> CDE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C8B8DA-AFF9-4CEC-9956-0270D7A32C2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1875665" y="2236814"/>
            <a:ext cx="446314" cy="9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9501A9C-2529-47CB-86BF-7B051F18BDD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1925592" y="3090401"/>
            <a:ext cx="346461" cy="9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76EA2F7-007F-4D55-B99A-AB4AEAAC0798}"/>
              </a:ext>
            </a:extLst>
          </p:cNvPr>
          <p:cNvSpPr/>
          <p:nvPr/>
        </p:nvSpPr>
        <p:spPr>
          <a:xfrm>
            <a:off x="936962" y="4035818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Like match with Preferred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D39B2-EED1-4274-9DEA-6CB38ADB5155}"/>
              </a:ext>
            </a:extLst>
          </p:cNvPr>
          <p:cNvSpPr/>
          <p:nvPr/>
        </p:nvSpPr>
        <p:spPr>
          <a:xfrm>
            <a:off x="946690" y="4939332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Like match with Question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365AF8-19D5-440A-BDE1-2705C27441B4}"/>
              </a:ext>
            </a:extLst>
          </p:cNvPr>
          <p:cNvSpPr/>
          <p:nvPr/>
        </p:nvSpPr>
        <p:spPr>
          <a:xfrm>
            <a:off x="936962" y="5742993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Like match with Alternate Name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A3233FB-FED9-4A8D-934A-C05F8570351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1875665" y="4711311"/>
            <a:ext cx="446314" cy="9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1CF913C-0745-4F09-88D8-5C36DF27C69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1925592" y="5564898"/>
            <a:ext cx="346461" cy="9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F676B42-F888-42A7-8C32-96B2B4F2B20B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1875665" y="3943989"/>
            <a:ext cx="446314" cy="9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E401B-720B-4A0C-8C82-EAF618309F13}"/>
              </a:ext>
            </a:extLst>
          </p:cNvPr>
          <p:cNvSpPr/>
          <p:nvPr/>
        </p:nvSpPr>
        <p:spPr>
          <a:xfrm>
            <a:off x="5643632" y="1419776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match with Preferred 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9E36D7-A523-4071-8750-FF9CC701DF44}"/>
              </a:ext>
            </a:extLst>
          </p:cNvPr>
          <p:cNvSpPr/>
          <p:nvPr/>
        </p:nvSpPr>
        <p:spPr>
          <a:xfrm>
            <a:off x="5653360" y="2323290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match with Question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CE7737-CAEE-4983-8C3D-500DF3436983}"/>
              </a:ext>
            </a:extLst>
          </p:cNvPr>
          <p:cNvSpPr/>
          <p:nvPr/>
        </p:nvSpPr>
        <p:spPr>
          <a:xfrm>
            <a:off x="5643632" y="3126951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Exact match with Alternate Name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F9AC217-651A-4FF3-8327-CD82F9F3A11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6582335" y="2095269"/>
            <a:ext cx="446314" cy="9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4B8DC4B-9048-428D-B11C-306F62599C8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6632262" y="2948856"/>
            <a:ext cx="346461" cy="9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939EB09-4949-4369-AE67-25142EBEF13F}"/>
              </a:ext>
            </a:extLst>
          </p:cNvPr>
          <p:cNvSpPr txBox="1"/>
          <p:nvPr/>
        </p:nvSpPr>
        <p:spPr>
          <a:xfrm>
            <a:off x="5634547" y="457751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Listed PV. Match with </a:t>
            </a:r>
            <a:br>
              <a:rPr lang="en-US" sz="1000" dirty="0"/>
            </a:br>
            <a:r>
              <a:rPr lang="en-US" sz="1000" dirty="0">
                <a:solidFill>
                  <a:srgbClr val="FF0000"/>
                </a:solidFill>
              </a:rPr>
              <a:t>enumerated </a:t>
            </a:r>
            <a:r>
              <a:rPr lang="en-US" sz="1000" dirty="0"/>
              <a:t>CDE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9AD964-C4BE-44B8-9966-477C8D0764C7}"/>
              </a:ext>
            </a:extLst>
          </p:cNvPr>
          <p:cNvCxnSpPr>
            <a:cxnSpLocks/>
            <a:stCxn id="4" idx="3"/>
            <a:endCxn id="27" idx="0"/>
          </p:cNvCxnSpPr>
          <p:nvPr/>
        </p:nvCxnSpPr>
        <p:spPr>
          <a:xfrm>
            <a:off x="5373834" y="657807"/>
            <a:ext cx="1426794" cy="761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A0EB037-0288-4F53-B5B2-ED1BF595E333}"/>
              </a:ext>
            </a:extLst>
          </p:cNvPr>
          <p:cNvSpPr/>
          <p:nvPr/>
        </p:nvSpPr>
        <p:spPr>
          <a:xfrm>
            <a:off x="8960170" y="1414915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PV exact match with PV</a:t>
            </a:r>
            <a:br>
              <a:rPr lang="en-US" sz="1200" dirty="0"/>
            </a:br>
            <a:r>
              <a:rPr lang="en-US" sz="1200" dirty="0"/>
              <a:t>(Exact count)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C4B1BD-D736-442E-8595-D2099A94E26E}"/>
              </a:ext>
            </a:extLst>
          </p:cNvPr>
          <p:cNvSpPr/>
          <p:nvPr/>
        </p:nvSpPr>
        <p:spPr>
          <a:xfrm>
            <a:off x="8953686" y="2323290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PV exact match with VM</a:t>
            </a:r>
          </a:p>
          <a:p>
            <a:pPr algn="ctr"/>
            <a:r>
              <a:rPr lang="en-US" sz="1200" dirty="0"/>
              <a:t>(Exact count)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C7773D-534E-4B36-A39A-3729D64A9550}"/>
              </a:ext>
            </a:extLst>
          </p:cNvPr>
          <p:cNvSpPr/>
          <p:nvPr/>
        </p:nvSpPr>
        <p:spPr>
          <a:xfrm>
            <a:off x="8967616" y="5110501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Summarize counts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98FE078-102D-48DA-842B-E609BE91BEE0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5400000">
            <a:off x="9888337" y="2094460"/>
            <a:ext cx="451175" cy="6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6F24494-296A-4D1B-8E39-E7B468696E31}"/>
              </a:ext>
            </a:extLst>
          </p:cNvPr>
          <p:cNvCxnSpPr>
            <a:cxnSpLocks/>
            <a:stCxn id="80" idx="2"/>
            <a:endCxn id="40" idx="0"/>
          </p:cNvCxnSpPr>
          <p:nvPr/>
        </p:nvCxnSpPr>
        <p:spPr>
          <a:xfrm rot="16200000" flipH="1">
            <a:off x="9873644" y="4859533"/>
            <a:ext cx="488006" cy="13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B80D934-FFA9-4223-AF01-B5F5F7D6BF95}"/>
              </a:ext>
            </a:extLst>
          </p:cNvPr>
          <p:cNvCxnSpPr>
            <a:cxnSpLocks/>
            <a:stCxn id="7" idx="3"/>
            <a:endCxn id="38" idx="0"/>
          </p:cNvCxnSpPr>
          <p:nvPr/>
        </p:nvCxnSpPr>
        <p:spPr>
          <a:xfrm flipV="1">
            <a:off x="8152031" y="1414915"/>
            <a:ext cx="1965135" cy="1545385"/>
          </a:xfrm>
          <a:prstGeom prst="bentConnector4">
            <a:avLst>
              <a:gd name="adj1" fmla="val 20562"/>
              <a:gd name="adj2" fmla="val 128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4017245-50AB-48EE-943D-77825820AE53}"/>
              </a:ext>
            </a:extLst>
          </p:cNvPr>
          <p:cNvSpPr/>
          <p:nvPr/>
        </p:nvSpPr>
        <p:spPr>
          <a:xfrm>
            <a:off x="5659844" y="3985892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Like match with Preferred Name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2297350-5AA9-47C3-B5FD-2FC8326CEC01}"/>
              </a:ext>
            </a:extLst>
          </p:cNvPr>
          <p:cNvCxnSpPr>
            <a:cxnSpLocks/>
            <a:stCxn id="29" idx="2"/>
            <a:endCxn id="67" idx="0"/>
          </p:cNvCxnSpPr>
          <p:nvPr/>
        </p:nvCxnSpPr>
        <p:spPr>
          <a:xfrm rot="16200000" flipH="1">
            <a:off x="6607864" y="3776915"/>
            <a:ext cx="401741" cy="16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75DCDB9-CD02-413A-895D-4411FD01A98C}"/>
              </a:ext>
            </a:extLst>
          </p:cNvPr>
          <p:cNvSpPr/>
          <p:nvPr/>
        </p:nvSpPr>
        <p:spPr>
          <a:xfrm>
            <a:off x="8941046" y="3268496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PV exact match with PV</a:t>
            </a:r>
            <a:br>
              <a:rPr lang="en-US" sz="1200" dirty="0"/>
            </a:br>
            <a:r>
              <a:rPr lang="en-US" sz="1200" dirty="0"/>
              <a:t>(50% intersect)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85A2A3-6856-4F35-B03B-E4B4E812CE89}"/>
              </a:ext>
            </a:extLst>
          </p:cNvPr>
          <p:cNvSpPr/>
          <p:nvPr/>
        </p:nvSpPr>
        <p:spPr>
          <a:xfrm>
            <a:off x="8953686" y="4165295"/>
            <a:ext cx="23139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PV exact match with VM</a:t>
            </a:r>
          </a:p>
          <a:p>
            <a:pPr algn="ctr"/>
            <a:r>
              <a:rPr lang="en-US" sz="1200" dirty="0"/>
              <a:t>(50% intersect)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5D554B2-F8DB-4E07-9DDC-535362122220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rot="16200000" flipH="1">
            <a:off x="9884563" y="3939175"/>
            <a:ext cx="439599" cy="12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0F1E467-398D-4F94-850F-E436F78BE23D}"/>
              </a:ext>
            </a:extLst>
          </p:cNvPr>
          <p:cNvCxnSpPr>
            <a:cxnSpLocks/>
            <a:stCxn id="39" idx="2"/>
            <a:endCxn id="79" idx="0"/>
          </p:cNvCxnSpPr>
          <p:nvPr/>
        </p:nvCxnSpPr>
        <p:spPr>
          <a:xfrm rot="5400000">
            <a:off x="9860359" y="3018173"/>
            <a:ext cx="488006" cy="12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842AF8FB-31D9-4917-ABC9-165A310C7520}"/>
              </a:ext>
            </a:extLst>
          </p:cNvPr>
          <p:cNvSpPr/>
          <p:nvPr/>
        </p:nvSpPr>
        <p:spPr>
          <a:xfrm>
            <a:off x="5373834" y="1204425"/>
            <a:ext cx="2778197" cy="351175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008D6F-9583-456D-AA5A-B2AED045C847}"/>
              </a:ext>
            </a:extLst>
          </p:cNvPr>
          <p:cNvSpPr txBox="1"/>
          <p:nvPr/>
        </p:nvSpPr>
        <p:spPr>
          <a:xfrm>
            <a:off x="8462779" y="789218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Short list used then to match PV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008F6-D141-4B4F-B773-0ED6C5459E95}"/>
              </a:ext>
            </a:extLst>
          </p:cNvPr>
          <p:cNvSpPr txBox="1"/>
          <p:nvPr/>
        </p:nvSpPr>
        <p:spPr>
          <a:xfrm>
            <a:off x="1115895" y="4578359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Only  if nothing found earlier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D741A-16C2-4643-B137-1C8DC17C1D16}"/>
              </a:ext>
            </a:extLst>
          </p:cNvPr>
          <p:cNvSpPr txBox="1"/>
          <p:nvPr/>
        </p:nvSpPr>
        <p:spPr>
          <a:xfrm>
            <a:off x="1238380" y="3747700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Only  if nothing found earlier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9DA35D-7CB7-45EA-8444-D26072DA40E9}"/>
              </a:ext>
            </a:extLst>
          </p:cNvPr>
          <p:cNvSpPr txBox="1"/>
          <p:nvPr/>
        </p:nvSpPr>
        <p:spPr>
          <a:xfrm>
            <a:off x="1174262" y="5431262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Only  if nothing found earlier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212CF9-6B77-448A-A9C8-AEEBC8F7D397}"/>
              </a:ext>
            </a:extLst>
          </p:cNvPr>
          <p:cNvSpPr txBox="1"/>
          <p:nvPr/>
        </p:nvSpPr>
        <p:spPr>
          <a:xfrm>
            <a:off x="747013" y="2096101"/>
            <a:ext cx="2836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if any new CDE found in the next step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56EE2B-F8E3-4313-934E-610F008B64A2}"/>
              </a:ext>
            </a:extLst>
          </p:cNvPr>
          <p:cNvSpPr txBox="1"/>
          <p:nvPr/>
        </p:nvSpPr>
        <p:spPr>
          <a:xfrm>
            <a:off x="810026" y="2955158"/>
            <a:ext cx="2836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if any new CDE found in the next step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65DB28-447E-49A1-9C3F-CE12CEAFEB3A}"/>
              </a:ext>
            </a:extLst>
          </p:cNvPr>
          <p:cNvSpPr txBox="1"/>
          <p:nvPr/>
        </p:nvSpPr>
        <p:spPr>
          <a:xfrm>
            <a:off x="5388024" y="1983920"/>
            <a:ext cx="2836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if any new CDE found in the next step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80B548-5389-438A-8672-7038F684383C}"/>
              </a:ext>
            </a:extLst>
          </p:cNvPr>
          <p:cNvSpPr txBox="1"/>
          <p:nvPr/>
        </p:nvSpPr>
        <p:spPr>
          <a:xfrm>
            <a:off x="5398470" y="2815170"/>
            <a:ext cx="2836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if any new CDE found in the next step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48986B-98EE-449A-9F0A-9DAAD2F1048C}"/>
              </a:ext>
            </a:extLst>
          </p:cNvPr>
          <p:cNvSpPr txBox="1"/>
          <p:nvPr/>
        </p:nvSpPr>
        <p:spPr>
          <a:xfrm>
            <a:off x="5414339" y="3601295"/>
            <a:ext cx="2836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 if any new CDE found in the next step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04F0B7-C557-4829-8EA4-D4C74C53F616}"/>
              </a:ext>
            </a:extLst>
          </p:cNvPr>
          <p:cNvSpPr txBox="1"/>
          <p:nvPr/>
        </p:nvSpPr>
        <p:spPr>
          <a:xfrm>
            <a:off x="9134598" y="1941046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Only  if nothing found earlier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A1E938-9BCF-42A0-A74A-F47E36BDC64C}"/>
              </a:ext>
            </a:extLst>
          </p:cNvPr>
          <p:cNvSpPr txBox="1"/>
          <p:nvPr/>
        </p:nvSpPr>
        <p:spPr>
          <a:xfrm>
            <a:off x="9120667" y="2879077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Only  if nothing found earlier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7EF2D5-B0A2-48AC-B6AE-89F665D6F4D5}"/>
              </a:ext>
            </a:extLst>
          </p:cNvPr>
          <p:cNvSpPr txBox="1"/>
          <p:nvPr/>
        </p:nvSpPr>
        <p:spPr>
          <a:xfrm>
            <a:off x="9164056" y="3798196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Only  if nothing found earlier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0E1770-C53C-43F0-A278-D8F704C1CEC6}"/>
              </a:ext>
            </a:extLst>
          </p:cNvPr>
          <p:cNvSpPr txBox="1"/>
          <p:nvPr/>
        </p:nvSpPr>
        <p:spPr>
          <a:xfrm>
            <a:off x="9060191" y="4667479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Only  if nothing found earlier</a:t>
            </a:r>
          </a:p>
        </p:txBody>
      </p:sp>
    </p:spTree>
    <p:extLst>
      <p:ext uri="{BB962C8B-B14F-4D97-AF65-F5344CB8AC3E}">
        <p14:creationId xmlns:p14="http://schemas.microsoft.com/office/powerpoint/2010/main" val="117696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Match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Logic</dc:title>
  <dc:creator>M Manathara</dc:creator>
  <cp:lastModifiedBy>M Manathara</cp:lastModifiedBy>
  <cp:revision>5</cp:revision>
  <dcterms:created xsi:type="dcterms:W3CDTF">2021-05-16T15:26:44Z</dcterms:created>
  <dcterms:modified xsi:type="dcterms:W3CDTF">2022-01-27T16:03:16Z</dcterms:modified>
</cp:coreProperties>
</file>