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8229600" cy="64008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7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87" autoAdjust="0"/>
    <p:restoredTop sz="94660"/>
  </p:normalViewPr>
  <p:slideViewPr>
    <p:cSldViewPr>
      <p:cViewPr varScale="1">
        <p:scale>
          <a:sx n="94" d="100"/>
          <a:sy n="94" d="100"/>
        </p:scale>
        <p:origin x="480" y="86"/>
      </p:cViewPr>
      <p:guideLst>
        <p:guide orient="horz" pos="201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685800"/>
            <a:ext cx="4406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1988402"/>
            <a:ext cx="6995160" cy="1372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3627129"/>
            <a:ext cx="5760720" cy="16357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4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0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6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9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56333"/>
            <a:ext cx="1851660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56333"/>
            <a:ext cx="5417820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113116"/>
            <a:ext cx="6995160" cy="1271269"/>
          </a:xfrm>
        </p:spPr>
        <p:txBody>
          <a:bodyPr anchor="t"/>
          <a:lstStyle>
            <a:lvl1pPr algn="l">
              <a:defRPr sz="762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2712937"/>
            <a:ext cx="6995160" cy="1400175"/>
          </a:xfrm>
        </p:spPr>
        <p:txBody>
          <a:bodyPr anchor="b"/>
          <a:lstStyle>
            <a:lvl1pPr marL="0" indent="0">
              <a:buNone/>
              <a:defRPr sz="3701">
                <a:solidFill>
                  <a:schemeClr val="tx1">
                    <a:tint val="75000"/>
                  </a:schemeClr>
                </a:solidFill>
              </a:defRPr>
            </a:lvl1pPr>
            <a:lvl2pPr marL="861510" indent="0">
              <a:buNone/>
              <a:defRPr sz="3481">
                <a:solidFill>
                  <a:schemeClr val="tx1">
                    <a:tint val="75000"/>
                  </a:schemeClr>
                </a:solidFill>
              </a:defRPr>
            </a:lvl2pPr>
            <a:lvl3pPr marL="1723014" indent="0">
              <a:buNone/>
              <a:defRPr sz="3049">
                <a:solidFill>
                  <a:schemeClr val="tx1">
                    <a:tint val="75000"/>
                  </a:schemeClr>
                </a:solidFill>
              </a:defRPr>
            </a:lvl3pPr>
            <a:lvl4pPr marL="2584525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4pPr>
            <a:lvl5pPr marL="3446033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5pPr>
            <a:lvl6pPr marL="4307536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6pPr>
            <a:lvl7pPr marL="5169044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7pPr>
            <a:lvl8pPr marL="6030553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8pPr>
            <a:lvl9pPr marL="6892061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493526"/>
            <a:ext cx="3634740" cy="4224232"/>
          </a:xfrm>
        </p:spPr>
        <p:txBody>
          <a:bodyPr/>
          <a:lstStyle>
            <a:lvl1pPr>
              <a:defRPr sz="5227"/>
            </a:lvl1pPr>
            <a:lvl2pPr>
              <a:defRPr sz="4573"/>
            </a:lvl2pPr>
            <a:lvl3pPr>
              <a:defRPr sz="3701"/>
            </a:lvl3pPr>
            <a:lvl4pPr>
              <a:defRPr sz="3481"/>
            </a:lvl4pPr>
            <a:lvl5pPr>
              <a:defRPr sz="3481"/>
            </a:lvl5pPr>
            <a:lvl6pPr>
              <a:defRPr sz="3481"/>
            </a:lvl6pPr>
            <a:lvl7pPr>
              <a:defRPr sz="3481"/>
            </a:lvl7pPr>
            <a:lvl8pPr>
              <a:defRPr sz="3481"/>
            </a:lvl8pPr>
            <a:lvl9pPr>
              <a:defRPr sz="3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493526"/>
            <a:ext cx="3634740" cy="4224232"/>
          </a:xfrm>
        </p:spPr>
        <p:txBody>
          <a:bodyPr/>
          <a:lstStyle>
            <a:lvl1pPr>
              <a:defRPr sz="5227"/>
            </a:lvl1pPr>
            <a:lvl2pPr>
              <a:defRPr sz="4573"/>
            </a:lvl2pPr>
            <a:lvl3pPr>
              <a:defRPr sz="3701"/>
            </a:lvl3pPr>
            <a:lvl4pPr>
              <a:defRPr sz="3481"/>
            </a:lvl4pPr>
            <a:lvl5pPr>
              <a:defRPr sz="3481"/>
            </a:lvl5pPr>
            <a:lvl6pPr>
              <a:defRPr sz="3481"/>
            </a:lvl6pPr>
            <a:lvl7pPr>
              <a:defRPr sz="3481"/>
            </a:lvl7pPr>
            <a:lvl8pPr>
              <a:defRPr sz="3481"/>
            </a:lvl8pPr>
            <a:lvl9pPr>
              <a:defRPr sz="3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432776"/>
            <a:ext cx="3636170" cy="597111"/>
          </a:xfrm>
        </p:spPr>
        <p:txBody>
          <a:bodyPr anchor="b"/>
          <a:lstStyle>
            <a:lvl1pPr marL="0" indent="0">
              <a:buNone/>
              <a:defRPr sz="4573" b="1"/>
            </a:lvl1pPr>
            <a:lvl2pPr marL="861510" indent="0">
              <a:buNone/>
              <a:defRPr sz="3701" b="1"/>
            </a:lvl2pPr>
            <a:lvl3pPr marL="1723014" indent="0">
              <a:buNone/>
              <a:defRPr sz="3481" b="1"/>
            </a:lvl3pPr>
            <a:lvl4pPr marL="2584525" indent="0">
              <a:buNone/>
              <a:defRPr sz="3049" b="1"/>
            </a:lvl4pPr>
            <a:lvl5pPr marL="3446033" indent="0">
              <a:buNone/>
              <a:defRPr sz="3049" b="1"/>
            </a:lvl5pPr>
            <a:lvl6pPr marL="4307536" indent="0">
              <a:buNone/>
              <a:defRPr sz="3049" b="1"/>
            </a:lvl6pPr>
            <a:lvl7pPr marL="5169044" indent="0">
              <a:buNone/>
              <a:defRPr sz="3049" b="1"/>
            </a:lvl7pPr>
            <a:lvl8pPr marL="6030553" indent="0">
              <a:buNone/>
              <a:defRPr sz="3049" b="1"/>
            </a:lvl8pPr>
            <a:lvl9pPr marL="6892061" indent="0">
              <a:buNone/>
              <a:defRPr sz="30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029887"/>
            <a:ext cx="3636170" cy="3687869"/>
          </a:xfrm>
        </p:spPr>
        <p:txBody>
          <a:bodyPr/>
          <a:lstStyle>
            <a:lvl1pPr>
              <a:defRPr sz="4573"/>
            </a:lvl1pPr>
            <a:lvl2pPr>
              <a:defRPr sz="3701"/>
            </a:lvl2pPr>
            <a:lvl3pPr>
              <a:defRPr sz="3481"/>
            </a:lvl3pPr>
            <a:lvl4pPr>
              <a:defRPr sz="3049"/>
            </a:lvl4pPr>
            <a:lvl5pPr>
              <a:defRPr sz="3049"/>
            </a:lvl5pPr>
            <a:lvl6pPr>
              <a:defRPr sz="3049"/>
            </a:lvl6pPr>
            <a:lvl7pPr>
              <a:defRPr sz="3049"/>
            </a:lvl7pPr>
            <a:lvl8pPr>
              <a:defRPr sz="3049"/>
            </a:lvl8pPr>
            <a:lvl9pPr>
              <a:defRPr sz="30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9" y="1432776"/>
            <a:ext cx="3637599" cy="597111"/>
          </a:xfrm>
        </p:spPr>
        <p:txBody>
          <a:bodyPr anchor="b"/>
          <a:lstStyle>
            <a:lvl1pPr marL="0" indent="0">
              <a:buNone/>
              <a:defRPr sz="4573" b="1"/>
            </a:lvl1pPr>
            <a:lvl2pPr marL="861510" indent="0">
              <a:buNone/>
              <a:defRPr sz="3701" b="1"/>
            </a:lvl2pPr>
            <a:lvl3pPr marL="1723014" indent="0">
              <a:buNone/>
              <a:defRPr sz="3481" b="1"/>
            </a:lvl3pPr>
            <a:lvl4pPr marL="2584525" indent="0">
              <a:buNone/>
              <a:defRPr sz="3049" b="1"/>
            </a:lvl4pPr>
            <a:lvl5pPr marL="3446033" indent="0">
              <a:buNone/>
              <a:defRPr sz="3049" b="1"/>
            </a:lvl5pPr>
            <a:lvl6pPr marL="4307536" indent="0">
              <a:buNone/>
              <a:defRPr sz="3049" b="1"/>
            </a:lvl6pPr>
            <a:lvl7pPr marL="5169044" indent="0">
              <a:buNone/>
              <a:defRPr sz="3049" b="1"/>
            </a:lvl7pPr>
            <a:lvl8pPr marL="6030553" indent="0">
              <a:buNone/>
              <a:defRPr sz="3049" b="1"/>
            </a:lvl8pPr>
            <a:lvl9pPr marL="6892061" indent="0">
              <a:buNone/>
              <a:defRPr sz="30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9" y="2029887"/>
            <a:ext cx="3637599" cy="3687869"/>
          </a:xfrm>
        </p:spPr>
        <p:txBody>
          <a:bodyPr/>
          <a:lstStyle>
            <a:lvl1pPr>
              <a:defRPr sz="4573"/>
            </a:lvl1pPr>
            <a:lvl2pPr>
              <a:defRPr sz="3701"/>
            </a:lvl2pPr>
            <a:lvl3pPr>
              <a:defRPr sz="3481"/>
            </a:lvl3pPr>
            <a:lvl4pPr>
              <a:defRPr sz="3049"/>
            </a:lvl4pPr>
            <a:lvl5pPr>
              <a:defRPr sz="3049"/>
            </a:lvl5pPr>
            <a:lvl6pPr>
              <a:defRPr sz="3049"/>
            </a:lvl6pPr>
            <a:lvl7pPr>
              <a:defRPr sz="3049"/>
            </a:lvl7pPr>
            <a:lvl8pPr>
              <a:defRPr sz="3049"/>
            </a:lvl8pPr>
            <a:lvl9pPr>
              <a:defRPr sz="30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54850"/>
            <a:ext cx="2707482" cy="1084580"/>
          </a:xfrm>
        </p:spPr>
        <p:txBody>
          <a:bodyPr anchor="b"/>
          <a:lstStyle>
            <a:lvl1pPr algn="l">
              <a:defRPr sz="37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9" y="254854"/>
            <a:ext cx="4600575" cy="5462905"/>
          </a:xfrm>
        </p:spPr>
        <p:txBody>
          <a:bodyPr/>
          <a:lstStyle>
            <a:lvl1pPr>
              <a:defRPr sz="6099"/>
            </a:lvl1pPr>
            <a:lvl2pPr>
              <a:defRPr sz="5227"/>
            </a:lvl2pPr>
            <a:lvl3pPr>
              <a:defRPr sz="4573"/>
            </a:lvl3pPr>
            <a:lvl4pPr>
              <a:defRPr sz="3701"/>
            </a:lvl4pPr>
            <a:lvl5pPr>
              <a:defRPr sz="3701"/>
            </a:lvl5pPr>
            <a:lvl6pPr>
              <a:defRPr sz="3701"/>
            </a:lvl6pPr>
            <a:lvl7pPr>
              <a:defRPr sz="3701"/>
            </a:lvl7pPr>
            <a:lvl8pPr>
              <a:defRPr sz="3701"/>
            </a:lvl8pPr>
            <a:lvl9pPr>
              <a:defRPr sz="37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339432"/>
            <a:ext cx="2707482" cy="4378325"/>
          </a:xfrm>
        </p:spPr>
        <p:txBody>
          <a:bodyPr/>
          <a:lstStyle>
            <a:lvl1pPr marL="0" indent="0">
              <a:buNone/>
              <a:defRPr sz="2612"/>
            </a:lvl1pPr>
            <a:lvl2pPr marL="861510" indent="0">
              <a:buNone/>
              <a:defRPr sz="2177"/>
            </a:lvl2pPr>
            <a:lvl3pPr marL="1723014" indent="0">
              <a:buNone/>
              <a:defRPr sz="1959"/>
            </a:lvl3pPr>
            <a:lvl4pPr marL="2584525" indent="0">
              <a:buNone/>
              <a:defRPr sz="1743"/>
            </a:lvl4pPr>
            <a:lvl5pPr marL="3446033" indent="0">
              <a:buNone/>
              <a:defRPr sz="1743"/>
            </a:lvl5pPr>
            <a:lvl6pPr marL="4307536" indent="0">
              <a:buNone/>
              <a:defRPr sz="1743"/>
            </a:lvl6pPr>
            <a:lvl7pPr marL="5169044" indent="0">
              <a:buNone/>
              <a:defRPr sz="1743"/>
            </a:lvl7pPr>
            <a:lvl8pPr marL="6030553" indent="0">
              <a:buNone/>
              <a:defRPr sz="1743"/>
            </a:lvl8pPr>
            <a:lvl9pPr marL="6892061" indent="0">
              <a:buNone/>
              <a:defRPr sz="17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4480568"/>
            <a:ext cx="4937760" cy="528955"/>
          </a:xfrm>
        </p:spPr>
        <p:txBody>
          <a:bodyPr anchor="b"/>
          <a:lstStyle>
            <a:lvl1pPr algn="l">
              <a:defRPr sz="37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571928"/>
            <a:ext cx="4937760" cy="3840480"/>
          </a:xfrm>
        </p:spPr>
        <p:txBody>
          <a:bodyPr/>
          <a:lstStyle>
            <a:lvl1pPr marL="0" indent="0">
              <a:buNone/>
              <a:defRPr sz="6099"/>
            </a:lvl1pPr>
            <a:lvl2pPr marL="861510" indent="0">
              <a:buNone/>
              <a:defRPr sz="5227"/>
            </a:lvl2pPr>
            <a:lvl3pPr marL="1723014" indent="0">
              <a:buNone/>
              <a:defRPr sz="4573"/>
            </a:lvl3pPr>
            <a:lvl4pPr marL="2584525" indent="0">
              <a:buNone/>
              <a:defRPr sz="3701"/>
            </a:lvl4pPr>
            <a:lvl5pPr marL="3446033" indent="0">
              <a:buNone/>
              <a:defRPr sz="3701"/>
            </a:lvl5pPr>
            <a:lvl6pPr marL="4307536" indent="0">
              <a:buNone/>
              <a:defRPr sz="3701"/>
            </a:lvl6pPr>
            <a:lvl7pPr marL="5169044" indent="0">
              <a:buNone/>
              <a:defRPr sz="3701"/>
            </a:lvl7pPr>
            <a:lvl8pPr marL="6030553" indent="0">
              <a:buNone/>
              <a:defRPr sz="3701"/>
            </a:lvl8pPr>
            <a:lvl9pPr marL="6892061" indent="0">
              <a:buNone/>
              <a:defRPr sz="37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009525"/>
            <a:ext cx="4937760" cy="751205"/>
          </a:xfrm>
        </p:spPr>
        <p:txBody>
          <a:bodyPr/>
          <a:lstStyle>
            <a:lvl1pPr marL="0" indent="0">
              <a:buNone/>
              <a:defRPr sz="2612"/>
            </a:lvl1pPr>
            <a:lvl2pPr marL="861510" indent="0">
              <a:buNone/>
              <a:defRPr sz="2177"/>
            </a:lvl2pPr>
            <a:lvl3pPr marL="1723014" indent="0">
              <a:buNone/>
              <a:defRPr sz="1959"/>
            </a:lvl3pPr>
            <a:lvl4pPr marL="2584525" indent="0">
              <a:buNone/>
              <a:defRPr sz="1743"/>
            </a:lvl4pPr>
            <a:lvl5pPr marL="3446033" indent="0">
              <a:buNone/>
              <a:defRPr sz="1743"/>
            </a:lvl5pPr>
            <a:lvl6pPr marL="4307536" indent="0">
              <a:buNone/>
              <a:defRPr sz="1743"/>
            </a:lvl6pPr>
            <a:lvl7pPr marL="5169044" indent="0">
              <a:buNone/>
              <a:defRPr sz="1743"/>
            </a:lvl7pPr>
            <a:lvl8pPr marL="6030553" indent="0">
              <a:buNone/>
              <a:defRPr sz="1743"/>
            </a:lvl8pPr>
            <a:lvl9pPr marL="6892061" indent="0">
              <a:buNone/>
              <a:defRPr sz="17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56332"/>
            <a:ext cx="7406640" cy="10668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493526"/>
            <a:ext cx="7406640" cy="4224232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608"/>
            <a:ext cx="1920240" cy="340783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5932608"/>
            <a:ext cx="2606040" cy="340783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5932608"/>
            <a:ext cx="1920240" cy="340783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3014" rtl="0" eaLnBrk="1" latinLnBrk="0" hangingPunct="1">
        <a:spcBef>
          <a:spcPct val="0"/>
        </a:spcBef>
        <a:buNone/>
        <a:defRPr sz="82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131" indent="-646131" algn="l" defTabSz="1723014" rtl="0" eaLnBrk="1" latinLnBrk="0" hangingPunct="1">
        <a:spcBef>
          <a:spcPct val="20000"/>
        </a:spcBef>
        <a:buFont typeface="Arial" pitchFamily="34" charset="0"/>
        <a:buChar char="•"/>
        <a:defRPr sz="6099" kern="1200">
          <a:solidFill>
            <a:schemeClr val="tx1"/>
          </a:solidFill>
          <a:latin typeface="+mn-lt"/>
          <a:ea typeface="+mn-ea"/>
          <a:cs typeface="+mn-cs"/>
        </a:defRPr>
      </a:lvl1pPr>
      <a:lvl2pPr marL="1399952" indent="-538440" algn="l" defTabSz="1723014" rtl="0" eaLnBrk="1" latinLnBrk="0" hangingPunct="1">
        <a:spcBef>
          <a:spcPct val="20000"/>
        </a:spcBef>
        <a:buFont typeface="Arial" pitchFamily="34" charset="0"/>
        <a:buChar char="–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153771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3pPr>
      <a:lvl4pPr marL="3015277" indent="-430756" algn="l" defTabSz="1723014" rtl="0" eaLnBrk="1" latinLnBrk="0" hangingPunct="1">
        <a:spcBef>
          <a:spcPct val="20000"/>
        </a:spcBef>
        <a:buFont typeface="Arial" pitchFamily="34" charset="0"/>
        <a:buChar char="–"/>
        <a:defRPr sz="3701" kern="1200">
          <a:solidFill>
            <a:schemeClr val="tx1"/>
          </a:solidFill>
          <a:latin typeface="+mn-lt"/>
          <a:ea typeface="+mn-ea"/>
          <a:cs typeface="+mn-cs"/>
        </a:defRPr>
      </a:lvl4pPr>
      <a:lvl5pPr marL="3876784" indent="-430756" algn="l" defTabSz="1723014" rtl="0" eaLnBrk="1" latinLnBrk="0" hangingPunct="1">
        <a:spcBef>
          <a:spcPct val="20000"/>
        </a:spcBef>
        <a:buFont typeface="Arial" pitchFamily="34" charset="0"/>
        <a:buChar char="»"/>
        <a:defRPr sz="3701" kern="1200">
          <a:solidFill>
            <a:schemeClr val="tx1"/>
          </a:solidFill>
          <a:latin typeface="+mn-lt"/>
          <a:ea typeface="+mn-ea"/>
          <a:cs typeface="+mn-cs"/>
        </a:defRPr>
      </a:lvl5pPr>
      <a:lvl6pPr marL="4738292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6pPr>
      <a:lvl7pPr marL="5599799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7pPr>
      <a:lvl8pPr marL="6461312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8pPr>
      <a:lvl9pPr marL="7322818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1pPr>
      <a:lvl2pPr marL="861510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2pPr>
      <a:lvl3pPr marL="1723014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3pPr>
      <a:lvl4pPr marL="2584525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4pPr>
      <a:lvl5pPr marL="3446033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5pPr>
      <a:lvl6pPr marL="4307536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6pPr>
      <a:lvl7pPr marL="5169044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7pPr>
      <a:lvl8pPr marL="6030553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8pPr>
      <a:lvl9pPr marL="6892061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/>
          <p:cNvSpPr/>
          <p:nvPr/>
        </p:nvSpPr>
        <p:spPr>
          <a:xfrm>
            <a:off x="76199" y="4878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272" name="Straight Connector 271"/>
          <p:cNvCxnSpPr/>
          <p:nvPr/>
        </p:nvCxnSpPr>
        <p:spPr>
          <a:xfrm>
            <a:off x="0" y="36591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234292" y="16459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234292" y="4878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2234292" y="13563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2240280" y="198120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234292" y="777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4492244" y="245630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2234292" y="10668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2" name="Straight Arrow Connector 281"/>
          <p:cNvCxnSpPr>
            <a:stCxn id="271" idx="3"/>
            <a:endCxn id="275" idx="1"/>
          </p:cNvCxnSpPr>
          <p:nvPr/>
        </p:nvCxnSpPr>
        <p:spPr>
          <a:xfrm>
            <a:off x="1904999" y="579279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275" idx="3"/>
            <a:endCxn id="277" idx="3"/>
          </p:cNvCxnSpPr>
          <p:nvPr/>
        </p:nvCxnSpPr>
        <p:spPr>
          <a:xfrm>
            <a:off x="4063092" y="579279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278" idx="3"/>
            <a:endCxn id="277" idx="3"/>
          </p:cNvCxnSpPr>
          <p:nvPr/>
        </p:nvCxnSpPr>
        <p:spPr>
          <a:xfrm>
            <a:off x="4063092" y="868799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81" idx="3"/>
            <a:endCxn id="277" idx="3"/>
          </p:cNvCxnSpPr>
          <p:nvPr/>
        </p:nvCxnSpPr>
        <p:spPr>
          <a:xfrm>
            <a:off x="4063092" y="1158320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76" idx="3"/>
            <a:endCxn id="277" idx="3"/>
          </p:cNvCxnSpPr>
          <p:nvPr/>
        </p:nvCxnSpPr>
        <p:spPr>
          <a:xfrm>
            <a:off x="4063092" y="1447839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74" idx="3"/>
            <a:endCxn id="277" idx="3"/>
          </p:cNvCxnSpPr>
          <p:nvPr/>
        </p:nvCxnSpPr>
        <p:spPr>
          <a:xfrm>
            <a:off x="4063092" y="1737360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2240280" y="519684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2240280" y="472440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240280" y="419100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exemplar region volume (min, max, mean)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240280" y="236220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Arrow Connector 297"/>
          <p:cNvCxnSpPr>
            <a:stCxn id="279" idx="1"/>
            <a:endCxn id="296" idx="3"/>
          </p:cNvCxnSpPr>
          <p:nvPr/>
        </p:nvCxnSpPr>
        <p:spPr>
          <a:xfrm flipH="1" flipV="1">
            <a:off x="4069080" y="2545080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0" y="5005665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2240280" y="38607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Flowchart: Alternate Process 301"/>
          <p:cNvSpPr/>
          <p:nvPr/>
        </p:nvSpPr>
        <p:spPr>
          <a:xfrm>
            <a:off x="4495800" y="4724400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image;  updating mask accordingly;</a:t>
            </a:r>
          </a:p>
        </p:txBody>
      </p:sp>
      <p:sp>
        <p:nvSpPr>
          <p:cNvPr id="308" name="Flowchart: Alternate Process 307"/>
          <p:cNvSpPr/>
          <p:nvPr/>
        </p:nvSpPr>
        <p:spPr>
          <a:xfrm>
            <a:off x="4953000" y="3769358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in exemplar region;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property 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Flowchart: Alternate Process 315"/>
          <p:cNvSpPr/>
          <p:nvPr/>
        </p:nvSpPr>
        <p:spPr>
          <a:xfrm>
            <a:off x="4495800" y="5105400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criteria estimated from exemplar; obtaining segment labels from region growing;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25400" y="2362200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Down Arrow 322"/>
          <p:cNvSpPr/>
          <p:nvPr/>
        </p:nvSpPr>
        <p:spPr>
          <a:xfrm rot="16200000">
            <a:off x="2036090" y="2407921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273" idx="2"/>
            <a:endCxn id="271" idx="0"/>
          </p:cNvCxnSpPr>
          <p:nvPr/>
        </p:nvCxnSpPr>
        <p:spPr>
          <a:xfrm flipH="1">
            <a:off x="990599" y="233839"/>
            <a:ext cx="1" cy="25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0" idx="3"/>
            <a:endCxn id="308" idx="1"/>
          </p:cNvCxnSpPr>
          <p:nvPr/>
        </p:nvCxnSpPr>
        <p:spPr>
          <a:xfrm>
            <a:off x="4069080" y="3952238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3" idx="3"/>
            <a:endCxn id="302" idx="1"/>
          </p:cNvCxnSpPr>
          <p:nvPr/>
        </p:nvCxnSpPr>
        <p:spPr>
          <a:xfrm>
            <a:off x="4069080" y="4815840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2" idx="3"/>
            <a:endCxn id="316" idx="1"/>
          </p:cNvCxnSpPr>
          <p:nvPr/>
        </p:nvCxnSpPr>
        <p:spPr>
          <a:xfrm>
            <a:off x="4069080" y="5288280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6" idx="2"/>
            <a:endCxn id="300" idx="0"/>
          </p:cNvCxnSpPr>
          <p:nvPr/>
        </p:nvCxnSpPr>
        <p:spPr>
          <a:xfrm>
            <a:off x="3154680" y="3636373"/>
            <a:ext cx="0" cy="224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00" idx="2"/>
            <a:endCxn id="294" idx="0"/>
          </p:cNvCxnSpPr>
          <p:nvPr/>
        </p:nvCxnSpPr>
        <p:spPr>
          <a:xfrm>
            <a:off x="3154680" y="4043678"/>
            <a:ext cx="0" cy="147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94" idx="2"/>
            <a:endCxn id="293" idx="0"/>
          </p:cNvCxnSpPr>
          <p:nvPr/>
        </p:nvCxnSpPr>
        <p:spPr>
          <a:xfrm>
            <a:off x="3154680" y="4556760"/>
            <a:ext cx="0" cy="167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93" idx="2"/>
            <a:endCxn id="292" idx="0"/>
          </p:cNvCxnSpPr>
          <p:nvPr/>
        </p:nvCxnSpPr>
        <p:spPr>
          <a:xfrm>
            <a:off x="3154680" y="4907280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5400" y="3860798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Down Arrow 114"/>
          <p:cNvSpPr/>
          <p:nvPr/>
        </p:nvSpPr>
        <p:spPr>
          <a:xfrm rot="16200000">
            <a:off x="2036090" y="3815078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5400" y="884000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Down Arrow 119"/>
          <p:cNvSpPr/>
          <p:nvPr/>
        </p:nvSpPr>
        <p:spPr>
          <a:xfrm rot="16200000">
            <a:off x="2036090" y="10211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277" idx="2"/>
            <a:endCxn id="296" idx="0"/>
          </p:cNvCxnSpPr>
          <p:nvPr/>
        </p:nvCxnSpPr>
        <p:spPr>
          <a:xfrm>
            <a:off x="3154680" y="2164080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0" y="2217964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5400" y="1356399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Down Arrow 125"/>
          <p:cNvSpPr/>
          <p:nvPr/>
        </p:nvSpPr>
        <p:spPr>
          <a:xfrm rot="16200000">
            <a:off x="2032497" y="1305096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55626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352800" y="5654040"/>
            <a:ext cx="18288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62000" y="5654040"/>
            <a:ext cx="18288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40280" y="3453493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lowchart: Alternate Process 66"/>
          <p:cNvSpPr/>
          <p:nvPr/>
        </p:nvSpPr>
        <p:spPr>
          <a:xfrm>
            <a:off x="4861560" y="3449318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66" idx="3"/>
            <a:endCxn id="67" idx="1"/>
          </p:cNvCxnSpPr>
          <p:nvPr/>
        </p:nvCxnSpPr>
        <p:spPr>
          <a:xfrm flipV="1">
            <a:off x="4069080" y="3540758"/>
            <a:ext cx="792480" cy="4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7" idx="2"/>
            <a:endCxn id="66" idx="0"/>
          </p:cNvCxnSpPr>
          <p:nvPr/>
        </p:nvCxnSpPr>
        <p:spPr>
          <a:xfrm>
            <a:off x="3154680" y="3200400"/>
            <a:ext cx="0" cy="253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40280" y="301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voxels by value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>
            <a:stCxn id="296" idx="2"/>
            <a:endCxn id="77" idx="0"/>
          </p:cNvCxnSpPr>
          <p:nvPr/>
        </p:nvCxnSpPr>
        <p:spPr>
          <a:xfrm>
            <a:off x="3154680" y="2727960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4492" y="519684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Down Arrow 88"/>
          <p:cNvSpPr/>
          <p:nvPr/>
        </p:nvSpPr>
        <p:spPr>
          <a:xfrm rot="16200000">
            <a:off x="2035182" y="515112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943600" y="5644241"/>
            <a:ext cx="18288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400" y="4191000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geometry properties;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Down Arrow 92"/>
          <p:cNvSpPr/>
          <p:nvPr/>
        </p:nvSpPr>
        <p:spPr>
          <a:xfrm rot="16200000">
            <a:off x="2043346" y="423672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328" y="3453493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Down Arrow 95"/>
          <p:cNvSpPr/>
          <p:nvPr/>
        </p:nvSpPr>
        <p:spPr>
          <a:xfrm rot="16200000">
            <a:off x="2027018" y="3407773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147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206</cp:revision>
  <dcterms:created xsi:type="dcterms:W3CDTF">2006-08-16T00:00:00Z</dcterms:created>
  <dcterms:modified xsi:type="dcterms:W3CDTF">2014-10-19T07:31:48Z</dcterms:modified>
</cp:coreProperties>
</file>