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40"/>
    <a:srgbClr val="B4B4B4"/>
    <a:srgbClr val="DCDCDC"/>
    <a:srgbClr val="AAAAAA"/>
    <a:srgbClr val="BEBEBE"/>
    <a:srgbClr val="969696"/>
    <a:srgbClr val="BEB4B4"/>
    <a:srgbClr val="D2D2D2"/>
    <a:srgbClr val="C7DAF1"/>
    <a:srgbClr val="96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69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C81-E8A9-43A5-BD7A-0818E158DC6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arrotondato 34"/>
          <p:cNvSpPr/>
          <p:nvPr/>
        </p:nvSpPr>
        <p:spPr>
          <a:xfrm>
            <a:off x="6057900" y="253820"/>
            <a:ext cx="1445443" cy="6375580"/>
          </a:xfrm>
          <a:prstGeom prst="roundRect">
            <a:avLst>
              <a:gd name="adj" fmla="val 5026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31168" y="137532"/>
            <a:ext cx="576064" cy="4392488"/>
          </a:xfrm>
          <a:prstGeom prst="rect">
            <a:avLst/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851248" y="137532"/>
            <a:ext cx="576064" cy="4392488"/>
          </a:xfrm>
          <a:prstGeom prst="roundRect">
            <a:avLst>
              <a:gd name="adj" fmla="val 26588"/>
            </a:avLst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571328" y="123654"/>
            <a:ext cx="576064" cy="4392488"/>
          </a:xfrm>
          <a:prstGeom prst="roundRect">
            <a:avLst>
              <a:gd name="adj" fmla="val 10998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o 25"/>
          <p:cNvGrpSpPr/>
          <p:nvPr/>
        </p:nvGrpSpPr>
        <p:grpSpPr>
          <a:xfrm>
            <a:off x="6156176" y="332656"/>
            <a:ext cx="1260000" cy="1260000"/>
            <a:chOff x="6156176" y="332656"/>
            <a:chExt cx="1260000" cy="1260000"/>
          </a:xfrm>
        </p:grpSpPr>
        <p:sp>
          <p:nvSpPr>
            <p:cNvPr id="8" name="Rettangolo 7"/>
            <p:cNvSpPr/>
            <p:nvPr/>
          </p:nvSpPr>
          <p:spPr>
            <a:xfrm>
              <a:off x="6156176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6246176" y="42265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584" y="883920"/>
              <a:ext cx="695732" cy="69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o 26"/>
          <p:cNvGrpSpPr/>
          <p:nvPr/>
        </p:nvGrpSpPr>
        <p:grpSpPr>
          <a:xfrm>
            <a:off x="6156176" y="1703776"/>
            <a:ext cx="1286207" cy="1308416"/>
            <a:chOff x="6156176" y="1703776"/>
            <a:chExt cx="1286207" cy="1308416"/>
          </a:xfrm>
        </p:grpSpPr>
        <p:sp>
          <p:nvSpPr>
            <p:cNvPr id="16" name="Rettangolo 15"/>
            <p:cNvSpPr/>
            <p:nvPr/>
          </p:nvSpPr>
          <p:spPr>
            <a:xfrm>
              <a:off x="6156176" y="170377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6246176" y="179377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222010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Connettore 1 11"/>
          <p:cNvCxnSpPr/>
          <p:nvPr/>
        </p:nvCxnSpPr>
        <p:spPr>
          <a:xfrm flipV="1">
            <a:off x="6705694" y="299540"/>
            <a:ext cx="0" cy="619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6156176" y="3116580"/>
            <a:ext cx="1286207" cy="1294852"/>
            <a:chOff x="6156176" y="3116580"/>
            <a:chExt cx="1286207" cy="1294852"/>
          </a:xfrm>
        </p:grpSpPr>
        <p:sp>
          <p:nvSpPr>
            <p:cNvPr id="21" name="Ovale 20"/>
            <p:cNvSpPr/>
            <p:nvPr/>
          </p:nvSpPr>
          <p:spPr>
            <a:xfrm rot="19142320" flipH="1">
              <a:off x="6176914" y="3314797"/>
              <a:ext cx="1224000" cy="856373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56176" y="3116580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854" y="3374213"/>
              <a:ext cx="216000" cy="216000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3" y="3813996"/>
              <a:ext cx="216000" cy="21600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69" y="3557010"/>
              <a:ext cx="216000" cy="216000"/>
            </a:xfrm>
            <a:prstGeom prst="rect">
              <a:avLst/>
            </a:prstGeom>
          </p:spPr>
        </p:pic>
        <p:pic>
          <p:nvPicPr>
            <p:cNvPr id="23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361934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1 21"/>
          <p:cNvCxnSpPr/>
          <p:nvPr/>
        </p:nvCxnSpPr>
        <p:spPr>
          <a:xfrm flipV="1">
            <a:off x="6246176" y="33265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V="1">
            <a:off x="7326176" y="42265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16" y="5171636"/>
            <a:ext cx="144000" cy="144000"/>
          </a:xfrm>
          <a:prstGeom prst="rect">
            <a:avLst/>
          </a:prstGeom>
        </p:spPr>
      </p:pic>
      <p:grpSp>
        <p:nvGrpSpPr>
          <p:cNvPr id="14" name="Gruppo 13"/>
          <p:cNvGrpSpPr/>
          <p:nvPr/>
        </p:nvGrpSpPr>
        <p:grpSpPr>
          <a:xfrm>
            <a:off x="3976296" y="4602118"/>
            <a:ext cx="917400" cy="917020"/>
            <a:chOff x="3290456" y="4466926"/>
            <a:chExt cx="917400" cy="917020"/>
          </a:xfrm>
        </p:grpSpPr>
        <p:sp>
          <p:nvSpPr>
            <p:cNvPr id="43" name="Rettangolo 42"/>
            <p:cNvSpPr/>
            <p:nvPr/>
          </p:nvSpPr>
          <p:spPr>
            <a:xfrm>
              <a:off x="32910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596456" y="44669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9018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2910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596456" y="477768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39018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32904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595856" y="508242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39012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6156176" y="4530020"/>
            <a:ext cx="1291287" cy="1403420"/>
            <a:chOff x="6156176" y="4530020"/>
            <a:chExt cx="1291287" cy="1403420"/>
          </a:xfrm>
        </p:grpSpPr>
        <p:sp>
          <p:nvSpPr>
            <p:cNvPr id="31" name="Rettangolo 30"/>
            <p:cNvSpPr/>
            <p:nvPr/>
          </p:nvSpPr>
          <p:spPr>
            <a:xfrm>
              <a:off x="6156176" y="4530020"/>
              <a:ext cx="1260000" cy="1260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" name="Cubo 2"/>
            <p:cNvSpPr/>
            <p:nvPr/>
          </p:nvSpPr>
          <p:spPr>
            <a:xfrm>
              <a:off x="6518914" y="4890020"/>
              <a:ext cx="540000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638440"/>
              <a:ext cx="144000" cy="144000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937480"/>
              <a:ext cx="144000" cy="144000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246380"/>
              <a:ext cx="144000" cy="144000"/>
            </a:xfrm>
            <a:prstGeom prst="rect">
              <a:avLst/>
            </a:prstGeom>
          </p:spPr>
        </p:pic>
        <p:pic>
          <p:nvPicPr>
            <p:cNvPr id="36" name="Immagin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56" y="4638440"/>
              <a:ext cx="144000" cy="14400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638440"/>
              <a:ext cx="144000" cy="144000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942560"/>
              <a:ext cx="144000" cy="144000"/>
            </a:xfrm>
            <a:prstGeom prst="rect">
              <a:avLst/>
            </a:prstGeom>
          </p:spPr>
        </p:pic>
        <p:pic>
          <p:nvPicPr>
            <p:cNvPr id="2" name="Picture 2" descr="http://setsite.co/wp-content/uploads/2012/11/blue-ey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4" y="5171636"/>
              <a:ext cx="797169" cy="76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Immagin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238" y="4638440"/>
              <a:ext cx="144000" cy="144000"/>
            </a:xfrm>
            <a:prstGeom prst="rect">
              <a:avLst/>
            </a:prstGeom>
          </p:spPr>
        </p:pic>
        <p:pic>
          <p:nvPicPr>
            <p:cNvPr id="54" name="Immagin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555460"/>
              <a:ext cx="144000" cy="144000"/>
            </a:xfrm>
            <a:prstGeom prst="rect">
              <a:avLst/>
            </a:prstGeom>
          </p:spPr>
        </p:pic>
        <p:pic>
          <p:nvPicPr>
            <p:cNvPr id="55" name="Immagine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470" y="5564858"/>
              <a:ext cx="144000" cy="144000"/>
            </a:xfrm>
            <a:prstGeom prst="rect">
              <a:avLst/>
            </a:prstGeom>
          </p:spPr>
        </p:pic>
        <p:pic>
          <p:nvPicPr>
            <p:cNvPr id="57" name="Immagin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5247456"/>
              <a:ext cx="144000" cy="144000"/>
            </a:xfrm>
            <a:prstGeom prst="rect">
              <a:avLst/>
            </a:prstGeom>
          </p:spPr>
        </p:pic>
      </p:grpSp>
      <p:sp>
        <p:nvSpPr>
          <p:cNvPr id="58" name="Rettangolo 57"/>
          <p:cNvSpPr/>
          <p:nvPr/>
        </p:nvSpPr>
        <p:spPr>
          <a:xfrm>
            <a:off x="4739496" y="5365538"/>
            <a:ext cx="306000" cy="306000"/>
          </a:xfrm>
          <a:prstGeom prst="rect">
            <a:avLst/>
          </a:prstGeom>
          <a:solidFill>
            <a:srgbClr val="191940">
              <a:alpha val="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33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371600" y="1357257"/>
            <a:ext cx="457200" cy="558339"/>
            <a:chOff x="4038600" y="2014482"/>
            <a:chExt cx="457200" cy="558339"/>
          </a:xfrm>
        </p:grpSpPr>
        <p:grpSp>
          <p:nvGrpSpPr>
            <p:cNvPr id="9" name="Gruppo 8"/>
            <p:cNvGrpSpPr>
              <a:grpSpLocks noChangeAspect="1"/>
            </p:cNvGrpSpPr>
            <p:nvPr/>
          </p:nvGrpSpPr>
          <p:grpSpPr>
            <a:xfrm>
              <a:off x="4129088" y="2212564"/>
              <a:ext cx="357187" cy="360257"/>
              <a:chOff x="4550726" y="2373219"/>
              <a:chExt cx="1147140" cy="1156996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550726" y="2373219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2134" y="2834483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01448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/>
          <p:cNvGrpSpPr/>
          <p:nvPr/>
        </p:nvGrpSpPr>
        <p:grpSpPr>
          <a:xfrm>
            <a:off x="2406517" y="1333283"/>
            <a:ext cx="457200" cy="576967"/>
            <a:chOff x="2406517" y="1333283"/>
            <a:chExt cx="457200" cy="576967"/>
          </a:xfrm>
        </p:grpSpPr>
        <p:grpSp>
          <p:nvGrpSpPr>
            <p:cNvPr id="17" name="Gruppo 16"/>
            <p:cNvGrpSpPr>
              <a:grpSpLocks noChangeAspect="1"/>
            </p:cNvGrpSpPr>
            <p:nvPr/>
          </p:nvGrpSpPr>
          <p:grpSpPr>
            <a:xfrm>
              <a:off x="2490354" y="1529955"/>
              <a:ext cx="373363" cy="380295"/>
              <a:chOff x="6246176" y="1793776"/>
              <a:chExt cx="1196207" cy="1218416"/>
            </a:xfrm>
          </p:grpSpPr>
          <p:sp>
            <p:nvSpPr>
              <p:cNvPr id="19" name="Ovale 18"/>
              <p:cNvSpPr/>
              <p:nvPr/>
            </p:nvSpPr>
            <p:spPr>
              <a:xfrm>
                <a:off x="6246176" y="1793776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4" descr="C:\Users\Administrator\Downloads\DeleteRed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0295" y="2220104"/>
                <a:ext cx="792088" cy="79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517" y="1333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po 5"/>
          <p:cNvGrpSpPr/>
          <p:nvPr/>
        </p:nvGrpSpPr>
        <p:grpSpPr>
          <a:xfrm>
            <a:off x="3388360" y="1351911"/>
            <a:ext cx="459922" cy="580679"/>
            <a:chOff x="3388360" y="1351911"/>
            <a:chExt cx="459922" cy="580679"/>
          </a:xfrm>
        </p:grpSpPr>
        <p:sp>
          <p:nvSpPr>
            <p:cNvPr id="27" name="Ovale 26"/>
            <p:cNvSpPr/>
            <p:nvPr/>
          </p:nvSpPr>
          <p:spPr>
            <a:xfrm rot="19142320" flipH="1">
              <a:off x="3450379" y="1587773"/>
              <a:ext cx="384864" cy="269271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412" y="1585857"/>
              <a:ext cx="67917" cy="67917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503" y="1763787"/>
              <a:ext cx="67917" cy="67917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02" y="1639202"/>
              <a:ext cx="67917" cy="67917"/>
            </a:xfrm>
            <a:prstGeom prst="rect">
              <a:avLst/>
            </a:prstGeom>
          </p:spPr>
        </p:pic>
        <p:pic>
          <p:nvPicPr>
            <p:cNvPr id="32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225" y="1683532"/>
              <a:ext cx="249057" cy="24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360" y="135191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uppo 52"/>
          <p:cNvGrpSpPr>
            <a:grpSpLocks noChangeAspect="1"/>
          </p:cNvGrpSpPr>
          <p:nvPr/>
        </p:nvGrpSpPr>
        <p:grpSpPr>
          <a:xfrm>
            <a:off x="723555" y="2504956"/>
            <a:ext cx="1080000" cy="1080000"/>
            <a:chOff x="3962400" y="2819400"/>
            <a:chExt cx="1219200" cy="1219200"/>
          </a:xfrm>
        </p:grpSpPr>
        <p:pic>
          <p:nvPicPr>
            <p:cNvPr id="1029" name="Picture 5" descr="D:\Vaa3D\vaa3d_tools\released_plugins\v3d_plugins\teramanager\icons\open_an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8194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ttangolo arrotondato 32"/>
            <p:cNvSpPr/>
            <p:nvPr/>
          </p:nvSpPr>
          <p:spPr>
            <a:xfrm>
              <a:off x="4251960" y="2987040"/>
              <a:ext cx="648000" cy="27432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smtClean="0">
                  <a:latin typeface="Arial" pitchFamily="34" charset="0"/>
                  <a:ea typeface="Adobe Heiti Std R" pitchFamily="34" charset="-128"/>
                  <a:cs typeface="Arial" pitchFamily="34" charset="0"/>
                </a:rPr>
                <a:t>ANO</a:t>
              </a:r>
              <a:endParaRPr lang="en-US" sz="1600" b="1">
                <a:latin typeface="Arial" pitchFamily="34" charset="0"/>
                <a:ea typeface="Adobe Heiti Std R" pitchFamily="34" charset="-128"/>
                <a:cs typeface="Arial" pitchFamily="34" charset="0"/>
              </a:endParaRPr>
            </a:p>
          </p:txBody>
        </p:sp>
      </p:grpSp>
      <p:cxnSp>
        <p:nvCxnSpPr>
          <p:cNvPr id="65" name="Connettore 1 64"/>
          <p:cNvCxnSpPr/>
          <p:nvPr/>
        </p:nvCxnSpPr>
        <p:spPr>
          <a:xfrm flipV="1">
            <a:off x="6246176" y="24121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V="1">
            <a:off x="7326176" y="24739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/>
          <p:nvPr/>
        </p:nvCxnSpPr>
        <p:spPr>
          <a:xfrm flipH="1">
            <a:off x="4182691" y="422656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H="1">
            <a:off x="3845560" y="1566515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D:\Vaa3D\vaa3d_tools\released_plugins\v3d_plugins\teramanager\icons\save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03" y="2896456"/>
            <a:ext cx="1219200" cy="11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Vaa3D\vaa3d_tools\released_plugins\v3d_plugins\teramanager\icons\saveas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27316"/>
            <a:ext cx="1219200" cy="11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15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AutoShape 17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9" name="Gruppo 78"/>
          <p:cNvGrpSpPr/>
          <p:nvPr/>
        </p:nvGrpSpPr>
        <p:grpSpPr>
          <a:xfrm>
            <a:off x="6154113" y="332656"/>
            <a:ext cx="1260000" cy="1275544"/>
            <a:chOff x="6154113" y="332656"/>
            <a:chExt cx="1260000" cy="1275544"/>
          </a:xfrm>
        </p:grpSpPr>
        <p:sp>
          <p:nvSpPr>
            <p:cNvPr id="62" name="Rettangolo 61"/>
            <p:cNvSpPr/>
            <p:nvPr/>
          </p:nvSpPr>
          <p:spPr>
            <a:xfrm>
              <a:off x="6154113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42" name="Picture 18" descr="D:\Vaa3D\vaa3d_tools\released_plugins\v3d_plugins\teramanager\icons\clear.jpg"/>
            <p:cNvPicPr>
              <a:picLocks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4000" b="97778" l="2667" r="951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34" y="348200"/>
              <a:ext cx="1116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075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</Words>
  <Application>Microsoft Office PowerPoint</Application>
  <PresentationFormat>Presentazione su schermo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</dc:creator>
  <cp:lastModifiedBy>Alex</cp:lastModifiedBy>
  <cp:revision>34</cp:revision>
  <dcterms:created xsi:type="dcterms:W3CDTF">2014-03-27T09:55:38Z</dcterms:created>
  <dcterms:modified xsi:type="dcterms:W3CDTF">2014-04-22T16:01:28Z</dcterms:modified>
</cp:coreProperties>
</file>