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1" r:id="rId2"/>
  </p:sldIdLst>
  <p:sldSz cx="8229600" cy="7315200"/>
  <p:notesSz cx="6858000" cy="9144000"/>
  <p:defaultTextStyle>
    <a:defPPr>
      <a:defRPr lang="en-US"/>
    </a:defPPr>
    <a:lvl1pPr marL="0" algn="l" defTabSz="998490" rtl="0" eaLnBrk="1" latinLnBrk="0" hangingPunct="1">
      <a:defRPr sz="2019" kern="1200">
        <a:solidFill>
          <a:schemeClr val="tx1"/>
        </a:solidFill>
        <a:latin typeface="+mn-lt"/>
        <a:ea typeface="+mn-ea"/>
        <a:cs typeface="+mn-cs"/>
      </a:defRPr>
    </a:lvl1pPr>
    <a:lvl2pPr marL="499246" algn="l" defTabSz="998490" rtl="0" eaLnBrk="1" latinLnBrk="0" hangingPunct="1">
      <a:defRPr sz="2019" kern="1200">
        <a:solidFill>
          <a:schemeClr val="tx1"/>
        </a:solidFill>
        <a:latin typeface="+mn-lt"/>
        <a:ea typeface="+mn-ea"/>
        <a:cs typeface="+mn-cs"/>
      </a:defRPr>
    </a:lvl2pPr>
    <a:lvl3pPr marL="998490" algn="l" defTabSz="998490" rtl="0" eaLnBrk="1" latinLnBrk="0" hangingPunct="1">
      <a:defRPr sz="2019" kern="1200">
        <a:solidFill>
          <a:schemeClr val="tx1"/>
        </a:solidFill>
        <a:latin typeface="+mn-lt"/>
        <a:ea typeface="+mn-ea"/>
        <a:cs typeface="+mn-cs"/>
      </a:defRPr>
    </a:lvl3pPr>
    <a:lvl4pPr marL="1497736" algn="l" defTabSz="998490" rtl="0" eaLnBrk="1" latinLnBrk="0" hangingPunct="1">
      <a:defRPr sz="2019" kern="1200">
        <a:solidFill>
          <a:schemeClr val="tx1"/>
        </a:solidFill>
        <a:latin typeface="+mn-lt"/>
        <a:ea typeface="+mn-ea"/>
        <a:cs typeface="+mn-cs"/>
      </a:defRPr>
    </a:lvl4pPr>
    <a:lvl5pPr marL="1996981" algn="l" defTabSz="998490" rtl="0" eaLnBrk="1" latinLnBrk="0" hangingPunct="1">
      <a:defRPr sz="2019" kern="1200">
        <a:solidFill>
          <a:schemeClr val="tx1"/>
        </a:solidFill>
        <a:latin typeface="+mn-lt"/>
        <a:ea typeface="+mn-ea"/>
        <a:cs typeface="+mn-cs"/>
      </a:defRPr>
    </a:lvl5pPr>
    <a:lvl6pPr marL="2496226" algn="l" defTabSz="998490" rtl="0" eaLnBrk="1" latinLnBrk="0" hangingPunct="1">
      <a:defRPr sz="2019" kern="1200">
        <a:solidFill>
          <a:schemeClr val="tx1"/>
        </a:solidFill>
        <a:latin typeface="+mn-lt"/>
        <a:ea typeface="+mn-ea"/>
        <a:cs typeface="+mn-cs"/>
      </a:defRPr>
    </a:lvl6pPr>
    <a:lvl7pPr marL="2995471" algn="l" defTabSz="998490" rtl="0" eaLnBrk="1" latinLnBrk="0" hangingPunct="1">
      <a:defRPr sz="2019" kern="1200">
        <a:solidFill>
          <a:schemeClr val="tx1"/>
        </a:solidFill>
        <a:latin typeface="+mn-lt"/>
        <a:ea typeface="+mn-ea"/>
        <a:cs typeface="+mn-cs"/>
      </a:defRPr>
    </a:lvl7pPr>
    <a:lvl8pPr marL="3494716" algn="l" defTabSz="998490" rtl="0" eaLnBrk="1" latinLnBrk="0" hangingPunct="1">
      <a:defRPr sz="2019" kern="1200">
        <a:solidFill>
          <a:schemeClr val="tx1"/>
        </a:solidFill>
        <a:latin typeface="+mn-lt"/>
        <a:ea typeface="+mn-ea"/>
        <a:cs typeface="+mn-cs"/>
      </a:defRPr>
    </a:lvl8pPr>
    <a:lvl9pPr marL="3993962" algn="l" defTabSz="998490" rtl="0" eaLnBrk="1" latinLnBrk="0" hangingPunct="1">
      <a:defRPr sz="201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5" userDrawn="1">
          <p15:clr>
            <a:srgbClr val="A4A3A4"/>
          </p15:clr>
        </p15:guide>
        <p15:guide id="2" pos="25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87" autoAdjust="0"/>
    <p:restoredTop sz="94660"/>
  </p:normalViewPr>
  <p:slideViewPr>
    <p:cSldViewPr>
      <p:cViewPr varScale="1">
        <p:scale>
          <a:sx n="83" d="100"/>
          <a:sy n="83" d="100"/>
        </p:scale>
        <p:origin x="691" y="67"/>
      </p:cViewPr>
      <p:guideLst>
        <p:guide orient="horz" pos="2305"/>
        <p:guide pos="25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E0579-1147-4611-864D-63CAA23B7179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00188" y="685800"/>
            <a:ext cx="38576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07C2-9B76-40B1-A1D2-A4A2F0469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73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8490" rtl="0" eaLnBrk="1" latinLnBrk="0" hangingPunct="1">
      <a:defRPr sz="1261" kern="1200">
        <a:solidFill>
          <a:schemeClr val="tx1"/>
        </a:solidFill>
        <a:latin typeface="+mn-lt"/>
        <a:ea typeface="+mn-ea"/>
        <a:cs typeface="+mn-cs"/>
      </a:defRPr>
    </a:lvl1pPr>
    <a:lvl2pPr marL="499246" algn="l" defTabSz="998490" rtl="0" eaLnBrk="1" latinLnBrk="0" hangingPunct="1">
      <a:defRPr sz="1261" kern="1200">
        <a:solidFill>
          <a:schemeClr val="tx1"/>
        </a:solidFill>
        <a:latin typeface="+mn-lt"/>
        <a:ea typeface="+mn-ea"/>
        <a:cs typeface="+mn-cs"/>
      </a:defRPr>
    </a:lvl2pPr>
    <a:lvl3pPr marL="998490" algn="l" defTabSz="998490" rtl="0" eaLnBrk="1" latinLnBrk="0" hangingPunct="1">
      <a:defRPr sz="1261" kern="1200">
        <a:solidFill>
          <a:schemeClr val="tx1"/>
        </a:solidFill>
        <a:latin typeface="+mn-lt"/>
        <a:ea typeface="+mn-ea"/>
        <a:cs typeface="+mn-cs"/>
      </a:defRPr>
    </a:lvl3pPr>
    <a:lvl4pPr marL="1497736" algn="l" defTabSz="998490" rtl="0" eaLnBrk="1" latinLnBrk="0" hangingPunct="1">
      <a:defRPr sz="1261" kern="1200">
        <a:solidFill>
          <a:schemeClr val="tx1"/>
        </a:solidFill>
        <a:latin typeface="+mn-lt"/>
        <a:ea typeface="+mn-ea"/>
        <a:cs typeface="+mn-cs"/>
      </a:defRPr>
    </a:lvl4pPr>
    <a:lvl5pPr marL="1996981" algn="l" defTabSz="998490" rtl="0" eaLnBrk="1" latinLnBrk="0" hangingPunct="1">
      <a:defRPr sz="1261" kern="1200">
        <a:solidFill>
          <a:schemeClr val="tx1"/>
        </a:solidFill>
        <a:latin typeface="+mn-lt"/>
        <a:ea typeface="+mn-ea"/>
        <a:cs typeface="+mn-cs"/>
      </a:defRPr>
    </a:lvl5pPr>
    <a:lvl6pPr marL="2496226" algn="l" defTabSz="998490" rtl="0" eaLnBrk="1" latinLnBrk="0" hangingPunct="1">
      <a:defRPr sz="1261" kern="1200">
        <a:solidFill>
          <a:schemeClr val="tx1"/>
        </a:solidFill>
        <a:latin typeface="+mn-lt"/>
        <a:ea typeface="+mn-ea"/>
        <a:cs typeface="+mn-cs"/>
      </a:defRPr>
    </a:lvl6pPr>
    <a:lvl7pPr marL="2995471" algn="l" defTabSz="998490" rtl="0" eaLnBrk="1" latinLnBrk="0" hangingPunct="1">
      <a:defRPr sz="1261" kern="1200">
        <a:solidFill>
          <a:schemeClr val="tx1"/>
        </a:solidFill>
        <a:latin typeface="+mn-lt"/>
        <a:ea typeface="+mn-ea"/>
        <a:cs typeface="+mn-cs"/>
      </a:defRPr>
    </a:lvl7pPr>
    <a:lvl8pPr marL="3494716" algn="l" defTabSz="998490" rtl="0" eaLnBrk="1" latinLnBrk="0" hangingPunct="1">
      <a:defRPr sz="1261" kern="1200">
        <a:solidFill>
          <a:schemeClr val="tx1"/>
        </a:solidFill>
        <a:latin typeface="+mn-lt"/>
        <a:ea typeface="+mn-ea"/>
        <a:cs typeface="+mn-cs"/>
      </a:defRPr>
    </a:lvl8pPr>
    <a:lvl9pPr marL="3993962" algn="l" defTabSz="998490" rtl="0" eaLnBrk="1" latinLnBrk="0" hangingPunct="1">
      <a:defRPr sz="126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3" y="2272460"/>
            <a:ext cx="6995160" cy="15680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4441" y="4145291"/>
            <a:ext cx="5760720" cy="18694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84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692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953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9384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923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907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8923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876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3" y="292952"/>
            <a:ext cx="1851660" cy="62416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" y="292952"/>
            <a:ext cx="5417820" cy="6241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85" y="4700705"/>
            <a:ext cx="6995160" cy="1452879"/>
          </a:xfrm>
        </p:spPr>
        <p:txBody>
          <a:bodyPr anchor="t"/>
          <a:lstStyle>
            <a:lvl1pPr algn="l">
              <a:defRPr sz="871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085" y="3100500"/>
            <a:ext cx="6995160" cy="1600200"/>
          </a:xfrm>
        </p:spPr>
        <p:txBody>
          <a:bodyPr anchor="b"/>
          <a:lstStyle>
            <a:lvl1pPr marL="0" indent="0">
              <a:buNone/>
              <a:defRPr sz="4230">
                <a:solidFill>
                  <a:schemeClr val="tx1">
                    <a:tint val="75000"/>
                  </a:schemeClr>
                </a:solidFill>
              </a:defRPr>
            </a:lvl1pPr>
            <a:lvl2pPr marL="984620" indent="0">
              <a:buNone/>
              <a:defRPr sz="3978">
                <a:solidFill>
                  <a:schemeClr val="tx1">
                    <a:tint val="75000"/>
                  </a:schemeClr>
                </a:solidFill>
              </a:defRPr>
            </a:lvl2pPr>
            <a:lvl3pPr marL="1969233" indent="0">
              <a:buNone/>
              <a:defRPr sz="3485">
                <a:solidFill>
                  <a:schemeClr val="tx1">
                    <a:tint val="75000"/>
                  </a:schemeClr>
                </a:solidFill>
              </a:defRPr>
            </a:lvl3pPr>
            <a:lvl4pPr marL="2953854" indent="0">
              <a:buNone/>
              <a:defRPr sz="2985">
                <a:solidFill>
                  <a:schemeClr val="tx1">
                    <a:tint val="75000"/>
                  </a:schemeClr>
                </a:solidFill>
              </a:defRPr>
            </a:lvl4pPr>
            <a:lvl5pPr marL="3938471" indent="0">
              <a:buNone/>
              <a:defRPr sz="2985">
                <a:solidFill>
                  <a:schemeClr val="tx1">
                    <a:tint val="75000"/>
                  </a:schemeClr>
                </a:solidFill>
              </a:defRPr>
            </a:lvl5pPr>
            <a:lvl6pPr marL="4923083" indent="0">
              <a:buNone/>
              <a:defRPr sz="2985">
                <a:solidFill>
                  <a:schemeClr val="tx1">
                    <a:tint val="75000"/>
                  </a:schemeClr>
                </a:solidFill>
              </a:defRPr>
            </a:lvl6pPr>
            <a:lvl7pPr marL="5907700" indent="0">
              <a:buNone/>
              <a:defRPr sz="2985">
                <a:solidFill>
                  <a:schemeClr val="tx1">
                    <a:tint val="75000"/>
                  </a:schemeClr>
                </a:solidFill>
              </a:defRPr>
            </a:lvl7pPr>
            <a:lvl8pPr marL="6892319" indent="0">
              <a:buNone/>
              <a:defRPr sz="2985">
                <a:solidFill>
                  <a:schemeClr val="tx1">
                    <a:tint val="75000"/>
                  </a:schemeClr>
                </a:solidFill>
              </a:defRPr>
            </a:lvl8pPr>
            <a:lvl9pPr marL="7876937" indent="0">
              <a:buNone/>
              <a:defRPr sz="298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1" y="1706887"/>
            <a:ext cx="3634740" cy="4827694"/>
          </a:xfrm>
        </p:spPr>
        <p:txBody>
          <a:bodyPr/>
          <a:lstStyle>
            <a:lvl1pPr>
              <a:defRPr sz="5974"/>
            </a:lvl1pPr>
            <a:lvl2pPr>
              <a:defRPr sz="5226"/>
            </a:lvl2pPr>
            <a:lvl3pPr>
              <a:defRPr sz="4230"/>
            </a:lvl3pPr>
            <a:lvl4pPr>
              <a:defRPr sz="3978"/>
            </a:lvl4pPr>
            <a:lvl5pPr>
              <a:defRPr sz="3978"/>
            </a:lvl5pPr>
            <a:lvl6pPr>
              <a:defRPr sz="3978"/>
            </a:lvl6pPr>
            <a:lvl7pPr>
              <a:defRPr sz="3978"/>
            </a:lvl7pPr>
            <a:lvl8pPr>
              <a:defRPr sz="3978"/>
            </a:lvl8pPr>
            <a:lvl9pPr>
              <a:defRPr sz="397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3383" y="1706887"/>
            <a:ext cx="3634740" cy="4827694"/>
          </a:xfrm>
        </p:spPr>
        <p:txBody>
          <a:bodyPr/>
          <a:lstStyle>
            <a:lvl1pPr>
              <a:defRPr sz="5974"/>
            </a:lvl1pPr>
            <a:lvl2pPr>
              <a:defRPr sz="5226"/>
            </a:lvl2pPr>
            <a:lvl3pPr>
              <a:defRPr sz="4230"/>
            </a:lvl3pPr>
            <a:lvl4pPr>
              <a:defRPr sz="3978"/>
            </a:lvl4pPr>
            <a:lvl5pPr>
              <a:defRPr sz="3978"/>
            </a:lvl5pPr>
            <a:lvl6pPr>
              <a:defRPr sz="3978"/>
            </a:lvl6pPr>
            <a:lvl7pPr>
              <a:defRPr sz="3978"/>
            </a:lvl7pPr>
            <a:lvl8pPr>
              <a:defRPr sz="3978"/>
            </a:lvl8pPr>
            <a:lvl9pPr>
              <a:defRPr sz="397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97" y="1637459"/>
            <a:ext cx="3636170" cy="682413"/>
          </a:xfrm>
        </p:spPr>
        <p:txBody>
          <a:bodyPr anchor="b"/>
          <a:lstStyle>
            <a:lvl1pPr marL="0" indent="0">
              <a:buNone/>
              <a:defRPr sz="5226" b="1"/>
            </a:lvl1pPr>
            <a:lvl2pPr marL="984620" indent="0">
              <a:buNone/>
              <a:defRPr sz="4230" b="1"/>
            </a:lvl2pPr>
            <a:lvl3pPr marL="1969233" indent="0">
              <a:buNone/>
              <a:defRPr sz="3978" b="1"/>
            </a:lvl3pPr>
            <a:lvl4pPr marL="2953854" indent="0">
              <a:buNone/>
              <a:defRPr sz="3485" b="1"/>
            </a:lvl4pPr>
            <a:lvl5pPr marL="3938471" indent="0">
              <a:buNone/>
              <a:defRPr sz="3485" b="1"/>
            </a:lvl5pPr>
            <a:lvl6pPr marL="4923083" indent="0">
              <a:buNone/>
              <a:defRPr sz="3485" b="1"/>
            </a:lvl6pPr>
            <a:lvl7pPr marL="5907700" indent="0">
              <a:buNone/>
              <a:defRPr sz="3485" b="1"/>
            </a:lvl7pPr>
            <a:lvl8pPr marL="6892319" indent="0">
              <a:buNone/>
              <a:defRPr sz="3485" b="1"/>
            </a:lvl8pPr>
            <a:lvl9pPr marL="7876937" indent="0">
              <a:buNone/>
              <a:defRPr sz="348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97" y="2319872"/>
            <a:ext cx="3636170" cy="4214707"/>
          </a:xfrm>
        </p:spPr>
        <p:txBody>
          <a:bodyPr/>
          <a:lstStyle>
            <a:lvl1pPr>
              <a:defRPr sz="5226"/>
            </a:lvl1pPr>
            <a:lvl2pPr>
              <a:defRPr sz="4230"/>
            </a:lvl2pPr>
            <a:lvl3pPr>
              <a:defRPr sz="3978"/>
            </a:lvl3pPr>
            <a:lvl4pPr>
              <a:defRPr sz="3485"/>
            </a:lvl4pPr>
            <a:lvl5pPr>
              <a:defRPr sz="3485"/>
            </a:lvl5pPr>
            <a:lvl6pPr>
              <a:defRPr sz="3485"/>
            </a:lvl6pPr>
            <a:lvl7pPr>
              <a:defRPr sz="3485"/>
            </a:lvl7pPr>
            <a:lvl8pPr>
              <a:defRPr sz="3485"/>
            </a:lvl8pPr>
            <a:lvl9pPr>
              <a:defRPr sz="348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80540" y="1637459"/>
            <a:ext cx="3637599" cy="682413"/>
          </a:xfrm>
        </p:spPr>
        <p:txBody>
          <a:bodyPr anchor="b"/>
          <a:lstStyle>
            <a:lvl1pPr marL="0" indent="0">
              <a:buNone/>
              <a:defRPr sz="5226" b="1"/>
            </a:lvl1pPr>
            <a:lvl2pPr marL="984620" indent="0">
              <a:buNone/>
              <a:defRPr sz="4230" b="1"/>
            </a:lvl2pPr>
            <a:lvl3pPr marL="1969233" indent="0">
              <a:buNone/>
              <a:defRPr sz="3978" b="1"/>
            </a:lvl3pPr>
            <a:lvl4pPr marL="2953854" indent="0">
              <a:buNone/>
              <a:defRPr sz="3485" b="1"/>
            </a:lvl4pPr>
            <a:lvl5pPr marL="3938471" indent="0">
              <a:buNone/>
              <a:defRPr sz="3485" b="1"/>
            </a:lvl5pPr>
            <a:lvl6pPr marL="4923083" indent="0">
              <a:buNone/>
              <a:defRPr sz="3485" b="1"/>
            </a:lvl6pPr>
            <a:lvl7pPr marL="5907700" indent="0">
              <a:buNone/>
              <a:defRPr sz="3485" b="1"/>
            </a:lvl7pPr>
            <a:lvl8pPr marL="6892319" indent="0">
              <a:buNone/>
              <a:defRPr sz="3485" b="1"/>
            </a:lvl8pPr>
            <a:lvl9pPr marL="7876937" indent="0">
              <a:buNone/>
              <a:defRPr sz="348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80540" y="2319872"/>
            <a:ext cx="3637599" cy="4214707"/>
          </a:xfrm>
        </p:spPr>
        <p:txBody>
          <a:bodyPr/>
          <a:lstStyle>
            <a:lvl1pPr>
              <a:defRPr sz="5226"/>
            </a:lvl1pPr>
            <a:lvl2pPr>
              <a:defRPr sz="4230"/>
            </a:lvl2pPr>
            <a:lvl3pPr>
              <a:defRPr sz="3978"/>
            </a:lvl3pPr>
            <a:lvl4pPr>
              <a:defRPr sz="3485"/>
            </a:lvl4pPr>
            <a:lvl5pPr>
              <a:defRPr sz="3485"/>
            </a:lvl5pPr>
            <a:lvl6pPr>
              <a:defRPr sz="3485"/>
            </a:lvl6pPr>
            <a:lvl7pPr>
              <a:defRPr sz="3485"/>
            </a:lvl7pPr>
            <a:lvl8pPr>
              <a:defRPr sz="3485"/>
            </a:lvl8pPr>
            <a:lvl9pPr>
              <a:defRPr sz="348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4" y="291257"/>
            <a:ext cx="2707482" cy="1239520"/>
          </a:xfrm>
        </p:spPr>
        <p:txBody>
          <a:bodyPr anchor="b"/>
          <a:lstStyle>
            <a:lvl1pPr algn="l">
              <a:defRPr sz="423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550" y="291262"/>
            <a:ext cx="4600575" cy="6243320"/>
          </a:xfrm>
        </p:spPr>
        <p:txBody>
          <a:bodyPr/>
          <a:lstStyle>
            <a:lvl1pPr>
              <a:defRPr sz="6971"/>
            </a:lvl1pPr>
            <a:lvl2pPr>
              <a:defRPr sz="5974"/>
            </a:lvl2pPr>
            <a:lvl3pPr>
              <a:defRPr sz="5226"/>
            </a:lvl3pPr>
            <a:lvl4pPr>
              <a:defRPr sz="4230"/>
            </a:lvl4pPr>
            <a:lvl5pPr>
              <a:defRPr sz="4230"/>
            </a:lvl5pPr>
            <a:lvl6pPr>
              <a:defRPr sz="4230"/>
            </a:lvl6pPr>
            <a:lvl7pPr>
              <a:defRPr sz="4230"/>
            </a:lvl7pPr>
            <a:lvl8pPr>
              <a:defRPr sz="4230"/>
            </a:lvl8pPr>
            <a:lvl9pPr>
              <a:defRPr sz="423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4" y="1530780"/>
            <a:ext cx="2707482" cy="5003800"/>
          </a:xfrm>
        </p:spPr>
        <p:txBody>
          <a:bodyPr/>
          <a:lstStyle>
            <a:lvl1pPr marL="0" indent="0">
              <a:buNone/>
              <a:defRPr sz="2985"/>
            </a:lvl1pPr>
            <a:lvl2pPr marL="984620" indent="0">
              <a:buNone/>
              <a:defRPr sz="2488"/>
            </a:lvl2pPr>
            <a:lvl3pPr marL="1969233" indent="0">
              <a:buNone/>
              <a:defRPr sz="2239"/>
            </a:lvl3pPr>
            <a:lvl4pPr marL="2953854" indent="0">
              <a:buNone/>
              <a:defRPr sz="1992"/>
            </a:lvl4pPr>
            <a:lvl5pPr marL="3938471" indent="0">
              <a:buNone/>
              <a:defRPr sz="1992"/>
            </a:lvl5pPr>
            <a:lvl6pPr marL="4923083" indent="0">
              <a:buNone/>
              <a:defRPr sz="1992"/>
            </a:lvl6pPr>
            <a:lvl7pPr marL="5907700" indent="0">
              <a:buNone/>
              <a:defRPr sz="1992"/>
            </a:lvl7pPr>
            <a:lvl8pPr marL="6892319" indent="0">
              <a:buNone/>
              <a:defRPr sz="1992"/>
            </a:lvl8pPr>
            <a:lvl9pPr marL="7876937" indent="0">
              <a:buNone/>
              <a:defRPr sz="1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061" y="5120650"/>
            <a:ext cx="4937760" cy="604520"/>
          </a:xfrm>
        </p:spPr>
        <p:txBody>
          <a:bodyPr anchor="b"/>
          <a:lstStyle>
            <a:lvl1pPr algn="l">
              <a:defRPr sz="423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3061" y="653632"/>
            <a:ext cx="4937760" cy="4389120"/>
          </a:xfrm>
        </p:spPr>
        <p:txBody>
          <a:bodyPr/>
          <a:lstStyle>
            <a:lvl1pPr marL="0" indent="0">
              <a:buNone/>
              <a:defRPr sz="6971"/>
            </a:lvl1pPr>
            <a:lvl2pPr marL="984620" indent="0">
              <a:buNone/>
              <a:defRPr sz="5974"/>
            </a:lvl2pPr>
            <a:lvl3pPr marL="1969233" indent="0">
              <a:buNone/>
              <a:defRPr sz="5226"/>
            </a:lvl3pPr>
            <a:lvl4pPr marL="2953854" indent="0">
              <a:buNone/>
              <a:defRPr sz="4230"/>
            </a:lvl4pPr>
            <a:lvl5pPr marL="3938471" indent="0">
              <a:buNone/>
              <a:defRPr sz="4230"/>
            </a:lvl5pPr>
            <a:lvl6pPr marL="4923083" indent="0">
              <a:buNone/>
              <a:defRPr sz="4230"/>
            </a:lvl6pPr>
            <a:lvl7pPr marL="5907700" indent="0">
              <a:buNone/>
              <a:defRPr sz="4230"/>
            </a:lvl7pPr>
            <a:lvl8pPr marL="6892319" indent="0">
              <a:buNone/>
              <a:defRPr sz="4230"/>
            </a:lvl8pPr>
            <a:lvl9pPr marL="7876937" indent="0">
              <a:buNone/>
              <a:defRPr sz="423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3061" y="5725172"/>
            <a:ext cx="4937760" cy="858520"/>
          </a:xfrm>
        </p:spPr>
        <p:txBody>
          <a:bodyPr/>
          <a:lstStyle>
            <a:lvl1pPr marL="0" indent="0">
              <a:buNone/>
              <a:defRPr sz="2985"/>
            </a:lvl1pPr>
            <a:lvl2pPr marL="984620" indent="0">
              <a:buNone/>
              <a:defRPr sz="2488"/>
            </a:lvl2pPr>
            <a:lvl3pPr marL="1969233" indent="0">
              <a:buNone/>
              <a:defRPr sz="2239"/>
            </a:lvl3pPr>
            <a:lvl4pPr marL="2953854" indent="0">
              <a:buNone/>
              <a:defRPr sz="1992"/>
            </a:lvl4pPr>
            <a:lvl5pPr marL="3938471" indent="0">
              <a:buNone/>
              <a:defRPr sz="1992"/>
            </a:lvl5pPr>
            <a:lvl6pPr marL="4923083" indent="0">
              <a:buNone/>
              <a:defRPr sz="1992"/>
            </a:lvl6pPr>
            <a:lvl7pPr marL="5907700" indent="0">
              <a:buNone/>
              <a:defRPr sz="1992"/>
            </a:lvl7pPr>
            <a:lvl8pPr marL="6892319" indent="0">
              <a:buNone/>
              <a:defRPr sz="1992"/>
            </a:lvl8pPr>
            <a:lvl9pPr marL="7876937" indent="0">
              <a:buNone/>
              <a:defRPr sz="1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1" y="292951"/>
            <a:ext cx="7406640" cy="1219200"/>
          </a:xfrm>
          <a:prstGeom prst="rect">
            <a:avLst/>
          </a:prstGeom>
        </p:spPr>
        <p:txBody>
          <a:bodyPr vert="horz" lIns="79141" tIns="39571" rIns="79141" bIns="3957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1" y="1706887"/>
            <a:ext cx="7406640" cy="4827694"/>
          </a:xfrm>
          <a:prstGeom prst="rect">
            <a:avLst/>
          </a:prstGeom>
        </p:spPr>
        <p:txBody>
          <a:bodyPr vert="horz" lIns="79141" tIns="39571" rIns="79141" bIns="3957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80" y="6780124"/>
            <a:ext cx="1920240" cy="389466"/>
          </a:xfrm>
          <a:prstGeom prst="rect">
            <a:avLst/>
          </a:prstGeom>
        </p:spPr>
        <p:txBody>
          <a:bodyPr vert="horz" lIns="79141" tIns="39571" rIns="79141" bIns="39571" rtlCol="0" anchor="ctr"/>
          <a:lstStyle>
            <a:lvl1pPr algn="l">
              <a:defRPr sz="24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1783" y="6780124"/>
            <a:ext cx="2606040" cy="389466"/>
          </a:xfrm>
          <a:prstGeom prst="rect">
            <a:avLst/>
          </a:prstGeom>
        </p:spPr>
        <p:txBody>
          <a:bodyPr vert="horz" lIns="79141" tIns="39571" rIns="79141" bIns="39571" rtlCol="0" anchor="ctr"/>
          <a:lstStyle>
            <a:lvl1pPr algn="ctr">
              <a:defRPr sz="24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97881" y="6780124"/>
            <a:ext cx="1920240" cy="389466"/>
          </a:xfrm>
          <a:prstGeom prst="rect">
            <a:avLst/>
          </a:prstGeom>
        </p:spPr>
        <p:txBody>
          <a:bodyPr vert="horz" lIns="79141" tIns="39571" rIns="79141" bIns="39571" rtlCol="0" anchor="ctr"/>
          <a:lstStyle>
            <a:lvl1pPr algn="r">
              <a:defRPr sz="24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969233" rtl="0" eaLnBrk="1" latinLnBrk="0" hangingPunct="1">
        <a:spcBef>
          <a:spcPct val="0"/>
        </a:spcBef>
        <a:buNone/>
        <a:defRPr sz="94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8463" indent="-738463" algn="l" defTabSz="1969233" rtl="0" eaLnBrk="1" latinLnBrk="0" hangingPunct="1">
        <a:spcBef>
          <a:spcPct val="20000"/>
        </a:spcBef>
        <a:buFont typeface="Arial" pitchFamily="34" charset="0"/>
        <a:buChar char="•"/>
        <a:defRPr sz="6971" kern="1200">
          <a:solidFill>
            <a:schemeClr val="tx1"/>
          </a:solidFill>
          <a:latin typeface="+mn-lt"/>
          <a:ea typeface="+mn-ea"/>
          <a:cs typeface="+mn-cs"/>
        </a:defRPr>
      </a:lvl1pPr>
      <a:lvl2pPr marL="1600005" indent="-615383" algn="l" defTabSz="1969233" rtl="0" eaLnBrk="1" latinLnBrk="0" hangingPunct="1">
        <a:spcBef>
          <a:spcPct val="20000"/>
        </a:spcBef>
        <a:buFont typeface="Arial" pitchFamily="34" charset="0"/>
        <a:buChar char="–"/>
        <a:defRPr sz="5974" kern="1200">
          <a:solidFill>
            <a:schemeClr val="tx1"/>
          </a:solidFill>
          <a:latin typeface="+mn-lt"/>
          <a:ea typeface="+mn-ea"/>
          <a:cs typeface="+mn-cs"/>
        </a:defRPr>
      </a:lvl2pPr>
      <a:lvl3pPr marL="2461545" indent="-492311" algn="l" defTabSz="1969233" rtl="0" eaLnBrk="1" latinLnBrk="0" hangingPunct="1">
        <a:spcBef>
          <a:spcPct val="20000"/>
        </a:spcBef>
        <a:buFont typeface="Arial" pitchFamily="34" charset="0"/>
        <a:buChar char="•"/>
        <a:defRPr sz="5226" kern="1200">
          <a:solidFill>
            <a:schemeClr val="tx1"/>
          </a:solidFill>
          <a:latin typeface="+mn-lt"/>
          <a:ea typeface="+mn-ea"/>
          <a:cs typeface="+mn-cs"/>
        </a:defRPr>
      </a:lvl3pPr>
      <a:lvl4pPr marL="3446160" indent="-492311" algn="l" defTabSz="1969233" rtl="0" eaLnBrk="1" latinLnBrk="0" hangingPunct="1">
        <a:spcBef>
          <a:spcPct val="20000"/>
        </a:spcBef>
        <a:buFont typeface="Arial" pitchFamily="34" charset="0"/>
        <a:buChar char="–"/>
        <a:defRPr sz="4230" kern="1200">
          <a:solidFill>
            <a:schemeClr val="tx1"/>
          </a:solidFill>
          <a:latin typeface="+mn-lt"/>
          <a:ea typeface="+mn-ea"/>
          <a:cs typeface="+mn-cs"/>
        </a:defRPr>
      </a:lvl4pPr>
      <a:lvl5pPr marL="4430776" indent="-492311" algn="l" defTabSz="1969233" rtl="0" eaLnBrk="1" latinLnBrk="0" hangingPunct="1">
        <a:spcBef>
          <a:spcPct val="20000"/>
        </a:spcBef>
        <a:buFont typeface="Arial" pitchFamily="34" charset="0"/>
        <a:buChar char="»"/>
        <a:defRPr sz="4230" kern="1200">
          <a:solidFill>
            <a:schemeClr val="tx1"/>
          </a:solidFill>
          <a:latin typeface="+mn-lt"/>
          <a:ea typeface="+mn-ea"/>
          <a:cs typeface="+mn-cs"/>
        </a:defRPr>
      </a:lvl5pPr>
      <a:lvl6pPr marL="5415394" indent="-492311" algn="l" defTabSz="1969233" rtl="0" eaLnBrk="1" latinLnBrk="0" hangingPunct="1">
        <a:spcBef>
          <a:spcPct val="20000"/>
        </a:spcBef>
        <a:buFont typeface="Arial" pitchFamily="34" charset="0"/>
        <a:buChar char="•"/>
        <a:defRPr sz="4230" kern="1200">
          <a:solidFill>
            <a:schemeClr val="tx1"/>
          </a:solidFill>
          <a:latin typeface="+mn-lt"/>
          <a:ea typeface="+mn-ea"/>
          <a:cs typeface="+mn-cs"/>
        </a:defRPr>
      </a:lvl6pPr>
      <a:lvl7pPr marL="6400010" indent="-492311" algn="l" defTabSz="1969233" rtl="0" eaLnBrk="1" latinLnBrk="0" hangingPunct="1">
        <a:spcBef>
          <a:spcPct val="20000"/>
        </a:spcBef>
        <a:buFont typeface="Arial" pitchFamily="34" charset="0"/>
        <a:buChar char="•"/>
        <a:defRPr sz="4230" kern="1200">
          <a:solidFill>
            <a:schemeClr val="tx1"/>
          </a:solidFill>
          <a:latin typeface="+mn-lt"/>
          <a:ea typeface="+mn-ea"/>
          <a:cs typeface="+mn-cs"/>
        </a:defRPr>
      </a:lvl7pPr>
      <a:lvl8pPr marL="7384633" indent="-492311" algn="l" defTabSz="1969233" rtl="0" eaLnBrk="1" latinLnBrk="0" hangingPunct="1">
        <a:spcBef>
          <a:spcPct val="20000"/>
        </a:spcBef>
        <a:buFont typeface="Arial" pitchFamily="34" charset="0"/>
        <a:buChar char="•"/>
        <a:defRPr sz="4230" kern="1200">
          <a:solidFill>
            <a:schemeClr val="tx1"/>
          </a:solidFill>
          <a:latin typeface="+mn-lt"/>
          <a:ea typeface="+mn-ea"/>
          <a:cs typeface="+mn-cs"/>
        </a:defRPr>
      </a:lvl8pPr>
      <a:lvl9pPr marL="8369249" indent="-492311" algn="l" defTabSz="1969233" rtl="0" eaLnBrk="1" latinLnBrk="0" hangingPunct="1">
        <a:spcBef>
          <a:spcPct val="20000"/>
        </a:spcBef>
        <a:buFont typeface="Arial" pitchFamily="34" charset="0"/>
        <a:buChar char="•"/>
        <a:defRPr sz="42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69233" rtl="0" eaLnBrk="1" latinLnBrk="0" hangingPunct="1">
        <a:defRPr sz="3978" kern="1200">
          <a:solidFill>
            <a:schemeClr val="tx1"/>
          </a:solidFill>
          <a:latin typeface="+mn-lt"/>
          <a:ea typeface="+mn-ea"/>
          <a:cs typeface="+mn-cs"/>
        </a:defRPr>
      </a:lvl1pPr>
      <a:lvl2pPr marL="984620" algn="l" defTabSz="1969233" rtl="0" eaLnBrk="1" latinLnBrk="0" hangingPunct="1">
        <a:defRPr sz="3978" kern="1200">
          <a:solidFill>
            <a:schemeClr val="tx1"/>
          </a:solidFill>
          <a:latin typeface="+mn-lt"/>
          <a:ea typeface="+mn-ea"/>
          <a:cs typeface="+mn-cs"/>
        </a:defRPr>
      </a:lvl2pPr>
      <a:lvl3pPr marL="1969233" algn="l" defTabSz="1969233" rtl="0" eaLnBrk="1" latinLnBrk="0" hangingPunct="1">
        <a:defRPr sz="3978" kern="1200">
          <a:solidFill>
            <a:schemeClr val="tx1"/>
          </a:solidFill>
          <a:latin typeface="+mn-lt"/>
          <a:ea typeface="+mn-ea"/>
          <a:cs typeface="+mn-cs"/>
        </a:defRPr>
      </a:lvl3pPr>
      <a:lvl4pPr marL="2953854" algn="l" defTabSz="1969233" rtl="0" eaLnBrk="1" latinLnBrk="0" hangingPunct="1">
        <a:defRPr sz="3978" kern="1200">
          <a:solidFill>
            <a:schemeClr val="tx1"/>
          </a:solidFill>
          <a:latin typeface="+mn-lt"/>
          <a:ea typeface="+mn-ea"/>
          <a:cs typeface="+mn-cs"/>
        </a:defRPr>
      </a:lvl4pPr>
      <a:lvl5pPr marL="3938471" algn="l" defTabSz="1969233" rtl="0" eaLnBrk="1" latinLnBrk="0" hangingPunct="1">
        <a:defRPr sz="3978" kern="1200">
          <a:solidFill>
            <a:schemeClr val="tx1"/>
          </a:solidFill>
          <a:latin typeface="+mn-lt"/>
          <a:ea typeface="+mn-ea"/>
          <a:cs typeface="+mn-cs"/>
        </a:defRPr>
      </a:lvl5pPr>
      <a:lvl6pPr marL="4923083" algn="l" defTabSz="1969233" rtl="0" eaLnBrk="1" latinLnBrk="0" hangingPunct="1">
        <a:defRPr sz="3978" kern="1200">
          <a:solidFill>
            <a:schemeClr val="tx1"/>
          </a:solidFill>
          <a:latin typeface="+mn-lt"/>
          <a:ea typeface="+mn-ea"/>
          <a:cs typeface="+mn-cs"/>
        </a:defRPr>
      </a:lvl6pPr>
      <a:lvl7pPr marL="5907700" algn="l" defTabSz="1969233" rtl="0" eaLnBrk="1" latinLnBrk="0" hangingPunct="1">
        <a:defRPr sz="3978" kern="1200">
          <a:solidFill>
            <a:schemeClr val="tx1"/>
          </a:solidFill>
          <a:latin typeface="+mn-lt"/>
          <a:ea typeface="+mn-ea"/>
          <a:cs typeface="+mn-cs"/>
        </a:defRPr>
      </a:lvl7pPr>
      <a:lvl8pPr marL="6892319" algn="l" defTabSz="1969233" rtl="0" eaLnBrk="1" latinLnBrk="0" hangingPunct="1">
        <a:defRPr sz="3978" kern="1200">
          <a:solidFill>
            <a:schemeClr val="tx1"/>
          </a:solidFill>
          <a:latin typeface="+mn-lt"/>
          <a:ea typeface="+mn-ea"/>
          <a:cs typeface="+mn-cs"/>
        </a:defRPr>
      </a:lvl8pPr>
      <a:lvl9pPr marL="7876937" algn="l" defTabSz="1969233" rtl="0" eaLnBrk="1" latinLnBrk="0" hangingPunct="1">
        <a:defRPr sz="39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2514600" y="1234440"/>
            <a:ext cx="310896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marL="91440" indent="-91440" algn="just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 growing boundary condition;</a:t>
            </a:r>
          </a:p>
          <a:p>
            <a:pPr marL="91440" indent="-91440" algn="just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 contrast band-pass filter;</a:t>
            </a:r>
          </a:p>
          <a:p>
            <a:pPr marL="91440" indent="-91440" algn="just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 anisotropic band-pass filter;</a:t>
            </a:r>
          </a:p>
          <a:p>
            <a:pPr marL="91440" indent="-91440" algn="just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 volume;</a:t>
            </a:r>
            <a:endParaRPr 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514600" y="381000"/>
            <a:ext cx="3108960" cy="5486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Exemplar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41936" y="381000"/>
            <a:ext cx="1920240" cy="5486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 growing;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Straight Arrow Connector 90"/>
          <p:cNvCxnSpPr>
            <a:stCxn id="79" idx="2"/>
            <a:endCxn id="71" idx="0"/>
          </p:cNvCxnSpPr>
          <p:nvPr/>
        </p:nvCxnSpPr>
        <p:spPr>
          <a:xfrm>
            <a:off x="4069080" y="929640"/>
            <a:ext cx="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37" idx="2"/>
            <a:endCxn id="14" idx="0"/>
          </p:cNvCxnSpPr>
          <p:nvPr/>
        </p:nvCxnSpPr>
        <p:spPr>
          <a:xfrm>
            <a:off x="7208520" y="1889764"/>
            <a:ext cx="0" cy="5181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248400" y="2407920"/>
            <a:ext cx="1920240" cy="5486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just"/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if 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anisotropic </a:t>
            </a: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 is passed;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09160" y="3548150"/>
            <a:ext cx="914400" cy="5486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/>
          <p:cNvCxnSpPr>
            <a:endCxn id="21" idx="0"/>
          </p:cNvCxnSpPr>
          <p:nvPr/>
        </p:nvCxnSpPr>
        <p:spPr>
          <a:xfrm flipH="1">
            <a:off x="5166360" y="2956560"/>
            <a:ext cx="1295400" cy="591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Alternate Process 25"/>
          <p:cNvSpPr/>
          <p:nvPr/>
        </p:nvSpPr>
        <p:spPr>
          <a:xfrm>
            <a:off x="5577840" y="3048000"/>
            <a:ext cx="518160" cy="254000"/>
          </a:xfrm>
          <a:prstGeom prst="flowChartAlternateProcess">
            <a:avLst/>
          </a:prstGeom>
          <a:solidFill>
            <a:schemeClr val="bg1"/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just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cxnSp>
        <p:nvCxnSpPr>
          <p:cNvPr id="34" name="Straight Arrow Connector 33"/>
          <p:cNvCxnSpPr>
            <a:endCxn id="35" idx="0"/>
          </p:cNvCxnSpPr>
          <p:nvPr/>
        </p:nvCxnSpPr>
        <p:spPr>
          <a:xfrm flipH="1">
            <a:off x="6934200" y="2958870"/>
            <a:ext cx="774008" cy="5892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Alternate Process 32"/>
          <p:cNvSpPr/>
          <p:nvPr/>
        </p:nvSpPr>
        <p:spPr>
          <a:xfrm>
            <a:off x="7101840" y="3098800"/>
            <a:ext cx="518160" cy="254000"/>
          </a:xfrm>
          <a:prstGeom prst="flowChartAlternateProcess">
            <a:avLst/>
          </a:prstGeom>
          <a:solidFill>
            <a:schemeClr val="bg1"/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just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477000" y="3548150"/>
            <a:ext cx="914400" cy="5486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GVF</a:t>
            </a:r>
            <a:endParaRPr lang="en-US" sz="14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248400" y="1249684"/>
            <a:ext cx="1920240" cy="64008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if the region volume is large </a:t>
            </a: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enough</a:t>
            </a: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Flowchart: Alternate Process 37"/>
          <p:cNvSpPr/>
          <p:nvPr/>
        </p:nvSpPr>
        <p:spPr>
          <a:xfrm>
            <a:off x="6954984" y="2032000"/>
            <a:ext cx="518160" cy="198120"/>
          </a:xfrm>
          <a:prstGeom prst="flowChartAlternateProcess">
            <a:avLst/>
          </a:prstGeom>
          <a:solidFill>
            <a:schemeClr val="bg1"/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just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cxnSp>
        <p:nvCxnSpPr>
          <p:cNvPr id="41" name="Straight Arrow Connector 40"/>
          <p:cNvCxnSpPr>
            <a:stCxn id="82" idx="2"/>
            <a:endCxn id="37" idx="0"/>
          </p:cNvCxnSpPr>
          <p:nvPr/>
        </p:nvCxnSpPr>
        <p:spPr>
          <a:xfrm>
            <a:off x="7202056" y="929640"/>
            <a:ext cx="6464" cy="3200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1" idx="3"/>
            <a:endCxn id="82" idx="1"/>
          </p:cNvCxnSpPr>
          <p:nvPr/>
        </p:nvCxnSpPr>
        <p:spPr>
          <a:xfrm flipV="1">
            <a:off x="5623560" y="655320"/>
            <a:ext cx="618376" cy="103632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71" idx="3"/>
            <a:endCxn id="37" idx="1"/>
          </p:cNvCxnSpPr>
          <p:nvPr/>
        </p:nvCxnSpPr>
        <p:spPr>
          <a:xfrm flipV="1">
            <a:off x="5623560" y="1569724"/>
            <a:ext cx="624840" cy="121916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71" idx="3"/>
            <a:endCxn id="14" idx="1"/>
          </p:cNvCxnSpPr>
          <p:nvPr/>
        </p:nvCxnSpPr>
        <p:spPr>
          <a:xfrm>
            <a:off x="5623560" y="1691640"/>
            <a:ext cx="624840" cy="99060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5" idx="1"/>
            <a:endCxn id="21" idx="3"/>
          </p:cNvCxnSpPr>
          <p:nvPr/>
        </p:nvCxnSpPr>
        <p:spPr>
          <a:xfrm flipH="1">
            <a:off x="5623560" y="3822470"/>
            <a:ext cx="85344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514600" y="3548150"/>
            <a:ext cx="914400" cy="5486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22960" y="381000"/>
            <a:ext cx="914400" cy="5486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GWDT</a:t>
            </a:r>
            <a:endParaRPr lang="en-US" sz="14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Straight Arrow Connector 41"/>
          <p:cNvCxnSpPr>
            <a:endCxn id="40" idx="3"/>
          </p:cNvCxnSpPr>
          <p:nvPr/>
        </p:nvCxnSpPr>
        <p:spPr>
          <a:xfrm flipH="1" flipV="1">
            <a:off x="1737360" y="655320"/>
            <a:ext cx="853440" cy="137668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0" idx="2"/>
            <a:endCxn id="39" idx="0"/>
          </p:cNvCxnSpPr>
          <p:nvPr/>
        </p:nvCxnSpPr>
        <p:spPr>
          <a:xfrm>
            <a:off x="1280160" y="929640"/>
            <a:ext cx="1691640" cy="2618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07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3397</TotalTime>
  <Words>45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Xiang Li</dc:creator>
  <cp:lastModifiedBy>Xiang Li</cp:lastModifiedBy>
  <cp:revision>282</cp:revision>
  <dcterms:created xsi:type="dcterms:W3CDTF">2006-08-16T00:00:00Z</dcterms:created>
  <dcterms:modified xsi:type="dcterms:W3CDTF">2014-10-29T19:16:03Z</dcterms:modified>
</cp:coreProperties>
</file>