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40"/>
    <a:srgbClr val="B4B4B4"/>
    <a:srgbClr val="DCDCDC"/>
    <a:srgbClr val="AAAAAA"/>
    <a:srgbClr val="BEBEBE"/>
    <a:srgbClr val="969696"/>
    <a:srgbClr val="BEB4B4"/>
    <a:srgbClr val="D2D2D2"/>
    <a:srgbClr val="C7DAF1"/>
    <a:srgbClr val="96B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C81-E8A9-43A5-BD7A-0818E158DC6F}" type="datetimeFigureOut">
              <a:rPr lang="en-US" smtClean="0"/>
              <a:t>4/19/2014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EFE5-DED1-4219-84CF-87A4E4A867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tangolo arrotondato 34"/>
          <p:cNvSpPr/>
          <p:nvPr/>
        </p:nvSpPr>
        <p:spPr>
          <a:xfrm>
            <a:off x="6057900" y="253820"/>
            <a:ext cx="1445443" cy="6375580"/>
          </a:xfrm>
          <a:prstGeom prst="roundRect">
            <a:avLst>
              <a:gd name="adj" fmla="val 5026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/>
          <p:cNvSpPr/>
          <p:nvPr/>
        </p:nvSpPr>
        <p:spPr>
          <a:xfrm>
            <a:off x="131168" y="137532"/>
            <a:ext cx="576064" cy="4392488"/>
          </a:xfrm>
          <a:prstGeom prst="rect">
            <a:avLst/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arrotondato 5"/>
          <p:cNvSpPr/>
          <p:nvPr/>
        </p:nvSpPr>
        <p:spPr>
          <a:xfrm>
            <a:off x="851248" y="137532"/>
            <a:ext cx="576064" cy="4392488"/>
          </a:xfrm>
          <a:prstGeom prst="roundRect">
            <a:avLst>
              <a:gd name="adj" fmla="val 26588"/>
            </a:avLst>
          </a:prstGeom>
          <a:gradFill>
            <a:gsLst>
              <a:gs pos="0">
                <a:srgbClr val="96B3D6"/>
              </a:gs>
              <a:gs pos="100000">
                <a:srgbClr val="C7DAF1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arrotondato 6"/>
          <p:cNvSpPr/>
          <p:nvPr/>
        </p:nvSpPr>
        <p:spPr>
          <a:xfrm>
            <a:off x="1571328" y="123654"/>
            <a:ext cx="576064" cy="4392488"/>
          </a:xfrm>
          <a:prstGeom prst="roundRect">
            <a:avLst>
              <a:gd name="adj" fmla="val 10998"/>
            </a:avLst>
          </a:prstGeom>
          <a:gradFill>
            <a:gsLst>
              <a:gs pos="0">
                <a:srgbClr val="B4B4B4"/>
              </a:gs>
              <a:gs pos="100000">
                <a:srgbClr val="DCDCDC"/>
              </a:gs>
            </a:gsLst>
            <a:lin ang="0" scaled="1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uppo 25"/>
          <p:cNvGrpSpPr/>
          <p:nvPr/>
        </p:nvGrpSpPr>
        <p:grpSpPr>
          <a:xfrm>
            <a:off x="6156176" y="332656"/>
            <a:ext cx="1260000" cy="1260000"/>
            <a:chOff x="6156176" y="332656"/>
            <a:chExt cx="1260000" cy="1260000"/>
          </a:xfrm>
        </p:grpSpPr>
        <p:sp>
          <p:nvSpPr>
            <p:cNvPr id="8" name="Rettangolo 7"/>
            <p:cNvSpPr/>
            <p:nvPr/>
          </p:nvSpPr>
          <p:spPr>
            <a:xfrm>
              <a:off x="6156176" y="33265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6246176" y="42265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Administrator\Downloads\ad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584" y="883920"/>
              <a:ext cx="695732" cy="69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/>
          <p:cNvGrpSpPr/>
          <p:nvPr/>
        </p:nvGrpSpPr>
        <p:grpSpPr>
          <a:xfrm>
            <a:off x="6156176" y="1703776"/>
            <a:ext cx="1286207" cy="1308416"/>
            <a:chOff x="6156176" y="1703776"/>
            <a:chExt cx="1286207" cy="1308416"/>
          </a:xfrm>
        </p:grpSpPr>
        <p:sp>
          <p:nvSpPr>
            <p:cNvPr id="16" name="Rettangolo 15"/>
            <p:cNvSpPr/>
            <p:nvPr/>
          </p:nvSpPr>
          <p:spPr>
            <a:xfrm>
              <a:off x="6156176" y="1703776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6246176" y="1793776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isometricLeftDown">
                <a:rot lat="0" lon="0" rev="0"/>
              </a:camera>
              <a:lightRig rig="soft" dir="t"/>
            </a:scene3d>
            <a:sp3d prstMaterial="plastic">
              <a:bevelT w="508000" h="508000"/>
              <a:bevelB w="508000" h="508000" prst="coolSlan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222010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Connettore 1 11"/>
          <p:cNvCxnSpPr/>
          <p:nvPr/>
        </p:nvCxnSpPr>
        <p:spPr>
          <a:xfrm flipV="1">
            <a:off x="6705694" y="299540"/>
            <a:ext cx="0" cy="619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6156176" y="3116580"/>
            <a:ext cx="1286207" cy="1294852"/>
            <a:chOff x="6156176" y="3116580"/>
            <a:chExt cx="1286207" cy="1294852"/>
          </a:xfrm>
        </p:grpSpPr>
        <p:sp>
          <p:nvSpPr>
            <p:cNvPr id="21" name="Ovale 20"/>
            <p:cNvSpPr/>
            <p:nvPr/>
          </p:nvSpPr>
          <p:spPr>
            <a:xfrm rot="19142320" flipH="1">
              <a:off x="6176914" y="3314797"/>
              <a:ext cx="1224000" cy="856373"/>
            </a:xfrm>
            <a:prstGeom prst="ellipse">
              <a:avLst/>
            </a:prstGeom>
            <a:solidFill>
              <a:schemeClr val="bg1">
                <a:alpha val="37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6156176" y="3116580"/>
              <a:ext cx="1260000" cy="1260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854" y="3374213"/>
              <a:ext cx="216000" cy="216000"/>
            </a:xfrm>
            <a:prstGeom prst="rect">
              <a:avLst/>
            </a:prstGeom>
          </p:spPr>
        </p:pic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023" y="3813996"/>
              <a:ext cx="216000" cy="216000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69" y="3557010"/>
              <a:ext cx="216000" cy="216000"/>
            </a:xfrm>
            <a:prstGeom prst="rect">
              <a:avLst/>
            </a:prstGeom>
          </p:spPr>
        </p:pic>
        <p:pic>
          <p:nvPicPr>
            <p:cNvPr id="23" name="Picture 4" descr="C:\Users\Administrator\Downloads\DeleteR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5" y="3619344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1 21"/>
          <p:cNvCxnSpPr/>
          <p:nvPr/>
        </p:nvCxnSpPr>
        <p:spPr>
          <a:xfrm flipV="1">
            <a:off x="6246176" y="332656"/>
            <a:ext cx="0" cy="42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/>
          <p:nvPr/>
        </p:nvCxnSpPr>
        <p:spPr>
          <a:xfrm flipV="1">
            <a:off x="7326176" y="422656"/>
            <a:ext cx="0" cy="606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magin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16" y="5171636"/>
            <a:ext cx="144000" cy="144000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76296" y="4602118"/>
            <a:ext cx="917400" cy="917020"/>
            <a:chOff x="3290456" y="4466926"/>
            <a:chExt cx="917400" cy="917020"/>
          </a:xfrm>
        </p:grpSpPr>
        <p:sp>
          <p:nvSpPr>
            <p:cNvPr id="43" name="Rettangolo 42"/>
            <p:cNvSpPr/>
            <p:nvPr/>
          </p:nvSpPr>
          <p:spPr>
            <a:xfrm>
              <a:off x="32910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3596456" y="44669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3901856" y="446752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32910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3596456" y="477768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3901856" y="477320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32904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3595856" y="5082426"/>
              <a:ext cx="306000" cy="30152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3901256" y="5077946"/>
              <a:ext cx="306000" cy="306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6156176" y="4530020"/>
            <a:ext cx="1291287" cy="1403420"/>
            <a:chOff x="6156176" y="4530020"/>
            <a:chExt cx="1291287" cy="1403420"/>
          </a:xfrm>
        </p:grpSpPr>
        <p:sp>
          <p:nvSpPr>
            <p:cNvPr id="31" name="Rettangolo 30"/>
            <p:cNvSpPr/>
            <p:nvPr/>
          </p:nvSpPr>
          <p:spPr>
            <a:xfrm>
              <a:off x="6156176" y="4530020"/>
              <a:ext cx="1260000" cy="1260000"/>
            </a:xfrm>
            <a:prstGeom prst="rect">
              <a:avLst/>
            </a:prstGeom>
            <a:solidFill>
              <a:srgbClr val="191940">
                <a:alpha val="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" name="Cubo 2"/>
            <p:cNvSpPr/>
            <p:nvPr/>
          </p:nvSpPr>
          <p:spPr>
            <a:xfrm>
              <a:off x="6518914" y="4890020"/>
              <a:ext cx="540000" cy="540000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Immagin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638440"/>
              <a:ext cx="144000" cy="144000"/>
            </a:xfrm>
            <a:prstGeom prst="rect">
              <a:avLst/>
            </a:prstGeom>
          </p:spPr>
        </p:pic>
        <p:pic>
          <p:nvPicPr>
            <p:cNvPr id="33" name="Immagin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4937480"/>
              <a:ext cx="144000" cy="144000"/>
            </a:xfrm>
            <a:prstGeom prst="rect">
              <a:avLst/>
            </a:prstGeom>
          </p:spPr>
        </p:pic>
        <p:pic>
          <p:nvPicPr>
            <p:cNvPr id="34" name="Immagin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246380"/>
              <a:ext cx="144000" cy="144000"/>
            </a:xfrm>
            <a:prstGeom prst="rect">
              <a:avLst/>
            </a:prstGeom>
          </p:spPr>
        </p:pic>
        <p:pic>
          <p:nvPicPr>
            <p:cNvPr id="36" name="Immagin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56" y="4638440"/>
              <a:ext cx="144000" cy="144000"/>
            </a:xfrm>
            <a:prstGeom prst="rect">
              <a:avLst/>
            </a:prstGeom>
          </p:spPr>
        </p:pic>
        <p:pic>
          <p:nvPicPr>
            <p:cNvPr id="37" name="Immagin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638440"/>
              <a:ext cx="144000" cy="144000"/>
            </a:xfrm>
            <a:prstGeom prst="rect">
              <a:avLst/>
            </a:prstGeom>
          </p:spPr>
        </p:pic>
        <p:pic>
          <p:nvPicPr>
            <p:cNvPr id="38" name="Immagin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4942560"/>
              <a:ext cx="144000" cy="144000"/>
            </a:xfrm>
            <a:prstGeom prst="rect">
              <a:avLst/>
            </a:prstGeom>
          </p:spPr>
        </p:pic>
        <p:pic>
          <p:nvPicPr>
            <p:cNvPr id="2" name="Picture 2" descr="http://setsite.co/wp-content/uploads/2012/11/blue-ey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294" y="5171636"/>
              <a:ext cx="797169" cy="76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Immagine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38" y="4638440"/>
              <a:ext cx="144000" cy="144000"/>
            </a:xfrm>
            <a:prstGeom prst="rect">
              <a:avLst/>
            </a:prstGeom>
          </p:spPr>
        </p:pic>
        <p:pic>
          <p:nvPicPr>
            <p:cNvPr id="54" name="Immagin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176" y="5555460"/>
              <a:ext cx="144000" cy="144000"/>
            </a:xfrm>
            <a:prstGeom prst="rect">
              <a:avLst/>
            </a:prstGeom>
          </p:spPr>
        </p:pic>
        <p:pic>
          <p:nvPicPr>
            <p:cNvPr id="55" name="Immagine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70" y="5564858"/>
              <a:ext cx="144000" cy="144000"/>
            </a:xfrm>
            <a:prstGeom prst="rect">
              <a:avLst/>
            </a:prstGeom>
          </p:spPr>
        </p:pic>
        <p:pic>
          <p:nvPicPr>
            <p:cNvPr id="57" name="Immagin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936" y="5247456"/>
              <a:ext cx="144000" cy="144000"/>
            </a:xfrm>
            <a:prstGeom prst="rect">
              <a:avLst/>
            </a:prstGeom>
          </p:spPr>
        </p:pic>
      </p:grpSp>
      <p:sp>
        <p:nvSpPr>
          <p:cNvPr id="58" name="Rettangolo 57"/>
          <p:cNvSpPr/>
          <p:nvPr/>
        </p:nvSpPr>
        <p:spPr>
          <a:xfrm>
            <a:off x="4739496" y="5365538"/>
            <a:ext cx="306000" cy="306000"/>
          </a:xfrm>
          <a:prstGeom prst="rect">
            <a:avLst/>
          </a:prstGeom>
          <a:solidFill>
            <a:srgbClr val="191940">
              <a:alpha val="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33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4148237" y="2150125"/>
            <a:ext cx="1216243" cy="1221118"/>
            <a:chOff x="4148237" y="2150125"/>
            <a:chExt cx="1216243" cy="1221118"/>
          </a:xfrm>
        </p:grpSpPr>
        <p:grpSp>
          <p:nvGrpSpPr>
            <p:cNvPr id="9" name="Gruppo 8"/>
            <p:cNvGrpSpPr>
              <a:grpSpLocks noChangeAspect="1"/>
            </p:cNvGrpSpPr>
            <p:nvPr/>
          </p:nvGrpSpPr>
          <p:grpSpPr>
            <a:xfrm>
              <a:off x="4611686" y="2611979"/>
              <a:ext cx="752794" cy="759264"/>
              <a:chOff x="4550726" y="2373219"/>
              <a:chExt cx="1147140" cy="1156996"/>
            </a:xfrm>
          </p:grpSpPr>
          <p:sp>
            <p:nvSpPr>
              <p:cNvPr id="7" name="Ovale 6"/>
              <p:cNvSpPr/>
              <p:nvPr/>
            </p:nvSpPr>
            <p:spPr>
              <a:xfrm>
                <a:off x="4550726" y="2373219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isometricLeftDown">
                  <a:rot lat="0" lon="0" rev="0"/>
                </a:camera>
                <a:lightRig rig="soft" dir="t"/>
              </a:scene3d>
              <a:sp3d prstMaterial="plastic">
                <a:bevelT w="508000" h="508000"/>
                <a:bevelB w="508000" h="508000" prst="coolSlant"/>
                <a:contourClr>
                  <a:schemeClr val="bg1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2" descr="C:\Users\Administrator\Downloads\add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2134" y="2834483"/>
                <a:ext cx="695732" cy="695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Picture 3" descr="C:\Users\Administrator\Downloads\114977-magic-marker-icon-business-curso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237" y="2150125"/>
              <a:ext cx="1088104" cy="108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0</Words>
  <Application>Microsoft Office PowerPoint</Application>
  <PresentationFormat>Presentazione su schermo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Alex</dc:creator>
  <cp:lastModifiedBy>Alex</cp:lastModifiedBy>
  <cp:revision>26</cp:revision>
  <dcterms:created xsi:type="dcterms:W3CDTF">2014-03-27T09:55:38Z</dcterms:created>
  <dcterms:modified xsi:type="dcterms:W3CDTF">2014-04-19T13:42:15Z</dcterms:modified>
</cp:coreProperties>
</file>