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8229600" cy="7315200"/>
  <p:notesSz cx="6858000" cy="9144000"/>
  <p:defaultTextStyle>
    <a:defPPr>
      <a:defRPr lang="en-US"/>
    </a:defPPr>
    <a:lvl1pPr marL="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5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7" autoAdjust="0"/>
    <p:restoredTop sz="94660"/>
  </p:normalViewPr>
  <p:slideViewPr>
    <p:cSldViewPr>
      <p:cViewPr varScale="1">
        <p:scale>
          <a:sx n="83" d="100"/>
          <a:sy n="83" d="100"/>
        </p:scale>
        <p:origin x="691" y="67"/>
      </p:cViewPr>
      <p:guideLst>
        <p:guide orient="horz" pos="2305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0579-1147-4611-864D-63CAA23B7179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685800"/>
            <a:ext cx="3857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07C2-9B76-40B1-A1D2-A4A2F046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3" y="2272460"/>
            <a:ext cx="699516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1" y="4145291"/>
            <a:ext cx="5760720" cy="18694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69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53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38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23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07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9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7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3" y="292952"/>
            <a:ext cx="18516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92952"/>
            <a:ext cx="54178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5" y="4700705"/>
            <a:ext cx="6995160" cy="1452879"/>
          </a:xfrm>
        </p:spPr>
        <p:txBody>
          <a:bodyPr anchor="t"/>
          <a:lstStyle>
            <a:lvl1pPr algn="l">
              <a:defRPr sz="871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5" y="3100500"/>
            <a:ext cx="6995160" cy="1600200"/>
          </a:xfrm>
        </p:spPr>
        <p:txBody>
          <a:bodyPr anchor="b"/>
          <a:lstStyle>
            <a:lvl1pPr marL="0" indent="0">
              <a:buNone/>
              <a:defRPr sz="4230">
                <a:solidFill>
                  <a:schemeClr val="tx1">
                    <a:tint val="75000"/>
                  </a:schemeClr>
                </a:solidFill>
              </a:defRPr>
            </a:lvl1pPr>
            <a:lvl2pPr marL="984620" indent="0">
              <a:buNone/>
              <a:defRPr sz="3978">
                <a:solidFill>
                  <a:schemeClr val="tx1">
                    <a:tint val="75000"/>
                  </a:schemeClr>
                </a:solidFill>
              </a:defRPr>
            </a:lvl2pPr>
            <a:lvl3pPr marL="196923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3pPr>
            <a:lvl4pPr marL="2953854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4pPr>
            <a:lvl5pPr marL="3938471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5pPr>
            <a:lvl6pPr marL="4923083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6pPr>
            <a:lvl7pPr marL="5907700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7pPr>
            <a:lvl8pPr marL="6892319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8pPr>
            <a:lvl9pPr marL="7876937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1" y="1706887"/>
            <a:ext cx="3634740" cy="4827694"/>
          </a:xfrm>
        </p:spPr>
        <p:txBody>
          <a:bodyPr/>
          <a:lstStyle>
            <a:lvl1pPr>
              <a:defRPr sz="5974"/>
            </a:lvl1pPr>
            <a:lvl2pPr>
              <a:defRPr sz="5226"/>
            </a:lvl2pPr>
            <a:lvl3pPr>
              <a:defRPr sz="4230"/>
            </a:lvl3pPr>
            <a:lvl4pPr>
              <a:defRPr sz="3978"/>
            </a:lvl4pPr>
            <a:lvl5pPr>
              <a:defRPr sz="3978"/>
            </a:lvl5pPr>
            <a:lvl6pPr>
              <a:defRPr sz="3978"/>
            </a:lvl6pPr>
            <a:lvl7pPr>
              <a:defRPr sz="3978"/>
            </a:lvl7pPr>
            <a:lvl8pPr>
              <a:defRPr sz="3978"/>
            </a:lvl8pPr>
            <a:lvl9pPr>
              <a:defRPr sz="39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3" y="1706887"/>
            <a:ext cx="3634740" cy="4827694"/>
          </a:xfrm>
        </p:spPr>
        <p:txBody>
          <a:bodyPr/>
          <a:lstStyle>
            <a:lvl1pPr>
              <a:defRPr sz="5974"/>
            </a:lvl1pPr>
            <a:lvl2pPr>
              <a:defRPr sz="5226"/>
            </a:lvl2pPr>
            <a:lvl3pPr>
              <a:defRPr sz="4230"/>
            </a:lvl3pPr>
            <a:lvl4pPr>
              <a:defRPr sz="3978"/>
            </a:lvl4pPr>
            <a:lvl5pPr>
              <a:defRPr sz="3978"/>
            </a:lvl5pPr>
            <a:lvl6pPr>
              <a:defRPr sz="3978"/>
            </a:lvl6pPr>
            <a:lvl7pPr>
              <a:defRPr sz="3978"/>
            </a:lvl7pPr>
            <a:lvl8pPr>
              <a:defRPr sz="3978"/>
            </a:lvl8pPr>
            <a:lvl9pPr>
              <a:defRPr sz="39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97" y="1637459"/>
            <a:ext cx="3636170" cy="682413"/>
          </a:xfrm>
        </p:spPr>
        <p:txBody>
          <a:bodyPr anchor="b"/>
          <a:lstStyle>
            <a:lvl1pPr marL="0" indent="0">
              <a:buNone/>
              <a:defRPr sz="5226" b="1"/>
            </a:lvl1pPr>
            <a:lvl2pPr marL="984620" indent="0">
              <a:buNone/>
              <a:defRPr sz="4230" b="1"/>
            </a:lvl2pPr>
            <a:lvl3pPr marL="1969233" indent="0">
              <a:buNone/>
              <a:defRPr sz="3978" b="1"/>
            </a:lvl3pPr>
            <a:lvl4pPr marL="2953854" indent="0">
              <a:buNone/>
              <a:defRPr sz="3485" b="1"/>
            </a:lvl4pPr>
            <a:lvl5pPr marL="3938471" indent="0">
              <a:buNone/>
              <a:defRPr sz="3485" b="1"/>
            </a:lvl5pPr>
            <a:lvl6pPr marL="4923083" indent="0">
              <a:buNone/>
              <a:defRPr sz="3485" b="1"/>
            </a:lvl6pPr>
            <a:lvl7pPr marL="5907700" indent="0">
              <a:buNone/>
              <a:defRPr sz="3485" b="1"/>
            </a:lvl7pPr>
            <a:lvl8pPr marL="6892319" indent="0">
              <a:buNone/>
              <a:defRPr sz="3485" b="1"/>
            </a:lvl8pPr>
            <a:lvl9pPr marL="7876937" indent="0">
              <a:buNone/>
              <a:defRPr sz="34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97" y="2319872"/>
            <a:ext cx="3636170" cy="4214707"/>
          </a:xfrm>
        </p:spPr>
        <p:txBody>
          <a:bodyPr/>
          <a:lstStyle>
            <a:lvl1pPr>
              <a:defRPr sz="5226"/>
            </a:lvl1pPr>
            <a:lvl2pPr>
              <a:defRPr sz="4230"/>
            </a:lvl2pPr>
            <a:lvl3pPr>
              <a:defRPr sz="3978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40" y="1637459"/>
            <a:ext cx="3637599" cy="682413"/>
          </a:xfrm>
        </p:spPr>
        <p:txBody>
          <a:bodyPr anchor="b"/>
          <a:lstStyle>
            <a:lvl1pPr marL="0" indent="0">
              <a:buNone/>
              <a:defRPr sz="5226" b="1"/>
            </a:lvl1pPr>
            <a:lvl2pPr marL="984620" indent="0">
              <a:buNone/>
              <a:defRPr sz="4230" b="1"/>
            </a:lvl2pPr>
            <a:lvl3pPr marL="1969233" indent="0">
              <a:buNone/>
              <a:defRPr sz="3978" b="1"/>
            </a:lvl3pPr>
            <a:lvl4pPr marL="2953854" indent="0">
              <a:buNone/>
              <a:defRPr sz="3485" b="1"/>
            </a:lvl4pPr>
            <a:lvl5pPr marL="3938471" indent="0">
              <a:buNone/>
              <a:defRPr sz="3485" b="1"/>
            </a:lvl5pPr>
            <a:lvl6pPr marL="4923083" indent="0">
              <a:buNone/>
              <a:defRPr sz="3485" b="1"/>
            </a:lvl6pPr>
            <a:lvl7pPr marL="5907700" indent="0">
              <a:buNone/>
              <a:defRPr sz="3485" b="1"/>
            </a:lvl7pPr>
            <a:lvl8pPr marL="6892319" indent="0">
              <a:buNone/>
              <a:defRPr sz="3485" b="1"/>
            </a:lvl8pPr>
            <a:lvl9pPr marL="7876937" indent="0">
              <a:buNone/>
              <a:defRPr sz="34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40" y="2319872"/>
            <a:ext cx="3637599" cy="4214707"/>
          </a:xfrm>
        </p:spPr>
        <p:txBody>
          <a:bodyPr/>
          <a:lstStyle>
            <a:lvl1pPr>
              <a:defRPr sz="5226"/>
            </a:lvl1pPr>
            <a:lvl2pPr>
              <a:defRPr sz="4230"/>
            </a:lvl2pPr>
            <a:lvl3pPr>
              <a:defRPr sz="3978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4" y="291257"/>
            <a:ext cx="2707482" cy="1239520"/>
          </a:xfrm>
        </p:spPr>
        <p:txBody>
          <a:bodyPr anchor="b"/>
          <a:lstStyle>
            <a:lvl1pPr algn="l">
              <a:defRPr sz="423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0" y="291262"/>
            <a:ext cx="4600575" cy="6243320"/>
          </a:xfrm>
        </p:spPr>
        <p:txBody>
          <a:bodyPr/>
          <a:lstStyle>
            <a:lvl1pPr>
              <a:defRPr sz="6971"/>
            </a:lvl1pPr>
            <a:lvl2pPr>
              <a:defRPr sz="5974"/>
            </a:lvl2pPr>
            <a:lvl3pPr>
              <a:defRPr sz="5226"/>
            </a:lvl3pPr>
            <a:lvl4pPr>
              <a:defRPr sz="4230"/>
            </a:lvl4pPr>
            <a:lvl5pPr>
              <a:defRPr sz="4230"/>
            </a:lvl5pPr>
            <a:lvl6pPr>
              <a:defRPr sz="4230"/>
            </a:lvl6pPr>
            <a:lvl7pPr>
              <a:defRPr sz="4230"/>
            </a:lvl7pPr>
            <a:lvl8pPr>
              <a:defRPr sz="4230"/>
            </a:lvl8pPr>
            <a:lvl9pPr>
              <a:defRPr sz="42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4" y="1530780"/>
            <a:ext cx="2707482" cy="5003800"/>
          </a:xfrm>
        </p:spPr>
        <p:txBody>
          <a:bodyPr/>
          <a:lstStyle>
            <a:lvl1pPr marL="0" indent="0">
              <a:buNone/>
              <a:defRPr sz="2985"/>
            </a:lvl1pPr>
            <a:lvl2pPr marL="984620" indent="0">
              <a:buNone/>
              <a:defRPr sz="2488"/>
            </a:lvl2pPr>
            <a:lvl3pPr marL="1969233" indent="0">
              <a:buNone/>
              <a:defRPr sz="2239"/>
            </a:lvl3pPr>
            <a:lvl4pPr marL="2953854" indent="0">
              <a:buNone/>
              <a:defRPr sz="1992"/>
            </a:lvl4pPr>
            <a:lvl5pPr marL="3938471" indent="0">
              <a:buNone/>
              <a:defRPr sz="1992"/>
            </a:lvl5pPr>
            <a:lvl6pPr marL="4923083" indent="0">
              <a:buNone/>
              <a:defRPr sz="1992"/>
            </a:lvl6pPr>
            <a:lvl7pPr marL="5907700" indent="0">
              <a:buNone/>
              <a:defRPr sz="1992"/>
            </a:lvl7pPr>
            <a:lvl8pPr marL="6892319" indent="0">
              <a:buNone/>
              <a:defRPr sz="1992"/>
            </a:lvl8pPr>
            <a:lvl9pPr marL="7876937" indent="0">
              <a:buNone/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1" y="5120650"/>
            <a:ext cx="4937760" cy="604520"/>
          </a:xfrm>
        </p:spPr>
        <p:txBody>
          <a:bodyPr anchor="b"/>
          <a:lstStyle>
            <a:lvl1pPr algn="l">
              <a:defRPr sz="423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1" y="653632"/>
            <a:ext cx="4937760" cy="4389120"/>
          </a:xfrm>
        </p:spPr>
        <p:txBody>
          <a:bodyPr/>
          <a:lstStyle>
            <a:lvl1pPr marL="0" indent="0">
              <a:buNone/>
              <a:defRPr sz="6971"/>
            </a:lvl1pPr>
            <a:lvl2pPr marL="984620" indent="0">
              <a:buNone/>
              <a:defRPr sz="5974"/>
            </a:lvl2pPr>
            <a:lvl3pPr marL="1969233" indent="0">
              <a:buNone/>
              <a:defRPr sz="5226"/>
            </a:lvl3pPr>
            <a:lvl4pPr marL="2953854" indent="0">
              <a:buNone/>
              <a:defRPr sz="4230"/>
            </a:lvl4pPr>
            <a:lvl5pPr marL="3938471" indent="0">
              <a:buNone/>
              <a:defRPr sz="4230"/>
            </a:lvl5pPr>
            <a:lvl6pPr marL="4923083" indent="0">
              <a:buNone/>
              <a:defRPr sz="4230"/>
            </a:lvl6pPr>
            <a:lvl7pPr marL="5907700" indent="0">
              <a:buNone/>
              <a:defRPr sz="4230"/>
            </a:lvl7pPr>
            <a:lvl8pPr marL="6892319" indent="0">
              <a:buNone/>
              <a:defRPr sz="4230"/>
            </a:lvl8pPr>
            <a:lvl9pPr marL="7876937" indent="0">
              <a:buNone/>
              <a:defRPr sz="42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1" y="5725172"/>
            <a:ext cx="4937760" cy="858520"/>
          </a:xfrm>
        </p:spPr>
        <p:txBody>
          <a:bodyPr/>
          <a:lstStyle>
            <a:lvl1pPr marL="0" indent="0">
              <a:buNone/>
              <a:defRPr sz="2985"/>
            </a:lvl1pPr>
            <a:lvl2pPr marL="984620" indent="0">
              <a:buNone/>
              <a:defRPr sz="2488"/>
            </a:lvl2pPr>
            <a:lvl3pPr marL="1969233" indent="0">
              <a:buNone/>
              <a:defRPr sz="2239"/>
            </a:lvl3pPr>
            <a:lvl4pPr marL="2953854" indent="0">
              <a:buNone/>
              <a:defRPr sz="1992"/>
            </a:lvl4pPr>
            <a:lvl5pPr marL="3938471" indent="0">
              <a:buNone/>
              <a:defRPr sz="1992"/>
            </a:lvl5pPr>
            <a:lvl6pPr marL="4923083" indent="0">
              <a:buNone/>
              <a:defRPr sz="1992"/>
            </a:lvl6pPr>
            <a:lvl7pPr marL="5907700" indent="0">
              <a:buNone/>
              <a:defRPr sz="1992"/>
            </a:lvl7pPr>
            <a:lvl8pPr marL="6892319" indent="0">
              <a:buNone/>
              <a:defRPr sz="1992"/>
            </a:lvl8pPr>
            <a:lvl9pPr marL="7876937" indent="0">
              <a:buNone/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1" y="292951"/>
            <a:ext cx="7406640" cy="1219200"/>
          </a:xfrm>
          <a:prstGeom prst="rect">
            <a:avLst/>
          </a:prstGeom>
        </p:spPr>
        <p:txBody>
          <a:bodyPr vert="horz" lIns="79141" tIns="39571" rIns="79141" bIns="39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1706887"/>
            <a:ext cx="7406640" cy="4827694"/>
          </a:xfrm>
          <a:prstGeom prst="rect">
            <a:avLst/>
          </a:prstGeom>
        </p:spPr>
        <p:txBody>
          <a:bodyPr vert="horz" lIns="79141" tIns="39571" rIns="79141" bIns="39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780124"/>
            <a:ext cx="19202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l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3" y="6780124"/>
            <a:ext cx="26060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ctr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1" y="6780124"/>
            <a:ext cx="19202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r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69233" rtl="0" eaLnBrk="1" latinLnBrk="0" hangingPunct="1">
        <a:spcBef>
          <a:spcPct val="0"/>
        </a:spcBef>
        <a:buNone/>
        <a:defRPr sz="9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8463" indent="-738463" algn="l" defTabSz="1969233" rtl="0" eaLnBrk="1" latinLnBrk="0" hangingPunct="1">
        <a:spcBef>
          <a:spcPct val="20000"/>
        </a:spcBef>
        <a:buFont typeface="Arial" pitchFamily="34" charset="0"/>
        <a:buChar char="•"/>
        <a:defRPr sz="6971" kern="1200">
          <a:solidFill>
            <a:schemeClr val="tx1"/>
          </a:solidFill>
          <a:latin typeface="+mn-lt"/>
          <a:ea typeface="+mn-ea"/>
          <a:cs typeface="+mn-cs"/>
        </a:defRPr>
      </a:lvl1pPr>
      <a:lvl2pPr marL="1600005" indent="-615383" algn="l" defTabSz="1969233" rtl="0" eaLnBrk="1" latinLnBrk="0" hangingPunct="1">
        <a:spcBef>
          <a:spcPct val="20000"/>
        </a:spcBef>
        <a:buFont typeface="Arial" pitchFamily="34" charset="0"/>
        <a:buChar char="–"/>
        <a:defRPr sz="5974" kern="1200">
          <a:solidFill>
            <a:schemeClr val="tx1"/>
          </a:solidFill>
          <a:latin typeface="+mn-lt"/>
          <a:ea typeface="+mn-ea"/>
          <a:cs typeface="+mn-cs"/>
        </a:defRPr>
      </a:lvl2pPr>
      <a:lvl3pPr marL="2461545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5226" kern="1200">
          <a:solidFill>
            <a:schemeClr val="tx1"/>
          </a:solidFill>
          <a:latin typeface="+mn-lt"/>
          <a:ea typeface="+mn-ea"/>
          <a:cs typeface="+mn-cs"/>
        </a:defRPr>
      </a:lvl3pPr>
      <a:lvl4pPr marL="3446160" indent="-492311" algn="l" defTabSz="1969233" rtl="0" eaLnBrk="1" latinLnBrk="0" hangingPunct="1">
        <a:spcBef>
          <a:spcPct val="20000"/>
        </a:spcBef>
        <a:buFont typeface="Arial" pitchFamily="34" charset="0"/>
        <a:buChar char="–"/>
        <a:defRPr sz="4230" kern="1200">
          <a:solidFill>
            <a:schemeClr val="tx1"/>
          </a:solidFill>
          <a:latin typeface="+mn-lt"/>
          <a:ea typeface="+mn-ea"/>
          <a:cs typeface="+mn-cs"/>
        </a:defRPr>
      </a:lvl4pPr>
      <a:lvl5pPr marL="4430776" indent="-492311" algn="l" defTabSz="1969233" rtl="0" eaLnBrk="1" latinLnBrk="0" hangingPunct="1">
        <a:spcBef>
          <a:spcPct val="20000"/>
        </a:spcBef>
        <a:buFont typeface="Arial" pitchFamily="34" charset="0"/>
        <a:buChar char="»"/>
        <a:defRPr sz="4230" kern="1200">
          <a:solidFill>
            <a:schemeClr val="tx1"/>
          </a:solidFill>
          <a:latin typeface="+mn-lt"/>
          <a:ea typeface="+mn-ea"/>
          <a:cs typeface="+mn-cs"/>
        </a:defRPr>
      </a:lvl5pPr>
      <a:lvl6pPr marL="5415394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6pPr>
      <a:lvl7pPr marL="6400010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7pPr>
      <a:lvl8pPr marL="7384633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8pPr>
      <a:lvl9pPr marL="8369249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1pPr>
      <a:lvl2pPr marL="98462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2pPr>
      <a:lvl3pPr marL="1969233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3pPr>
      <a:lvl4pPr marL="2953854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4pPr>
      <a:lvl5pPr marL="3938471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5pPr>
      <a:lvl6pPr marL="4923083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6pPr>
      <a:lvl7pPr marL="590770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7pPr>
      <a:lvl8pPr marL="6892319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8pPr>
      <a:lvl9pPr marL="7876937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33400" y="1234440"/>
            <a:ext cx="3383280" cy="7772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 boundary;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Sphere / whole region volume ratio;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volume;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3400" y="38100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regions (from exemplar or grown regions);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67200" y="36068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stCxn id="79" idx="2"/>
            <a:endCxn id="71" idx="0"/>
          </p:cNvCxnSpPr>
          <p:nvPr/>
        </p:nvCxnSpPr>
        <p:spPr>
          <a:xfrm>
            <a:off x="2225040" y="92964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2"/>
            <a:endCxn id="14" idx="0"/>
          </p:cNvCxnSpPr>
          <p:nvPr/>
        </p:nvCxnSpPr>
        <p:spPr>
          <a:xfrm>
            <a:off x="5958840" y="1899920"/>
            <a:ext cx="0" cy="50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6200" y="1219200"/>
            <a:ext cx="381000" cy="787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0" y="1422400"/>
            <a:ext cx="381000" cy="3866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7200" y="240792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sphere/whole region ratio is satisfied;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1000" y="356108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into results;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4648200" y="2971800"/>
            <a:ext cx="0" cy="589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4419600" y="310388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629400" y="2971800"/>
            <a:ext cx="0" cy="589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6416040" y="309880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08320" y="3561080"/>
            <a:ext cx="2042159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vector field segmentation;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0" y="135128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region volume is large enough;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5699760" y="198882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41" name="Straight Arrow Connector 40"/>
          <p:cNvCxnSpPr>
            <a:stCxn id="82" idx="2"/>
            <a:endCxn id="37" idx="0"/>
          </p:cNvCxnSpPr>
          <p:nvPr/>
        </p:nvCxnSpPr>
        <p:spPr>
          <a:xfrm>
            <a:off x="5958840" y="909320"/>
            <a:ext cx="0" cy="441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1" idx="3"/>
            <a:endCxn id="82" idx="1"/>
          </p:cNvCxnSpPr>
          <p:nvPr/>
        </p:nvCxnSpPr>
        <p:spPr>
          <a:xfrm flipV="1">
            <a:off x="3916680" y="635000"/>
            <a:ext cx="350520" cy="98806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1" idx="3"/>
            <a:endCxn id="37" idx="1"/>
          </p:cNvCxnSpPr>
          <p:nvPr/>
        </p:nvCxnSpPr>
        <p:spPr>
          <a:xfrm>
            <a:off x="3916680" y="1623060"/>
            <a:ext cx="350520" cy="254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14" idx="1"/>
          </p:cNvCxnSpPr>
          <p:nvPr/>
        </p:nvCxnSpPr>
        <p:spPr>
          <a:xfrm>
            <a:off x="3916680" y="1623060"/>
            <a:ext cx="350520" cy="10591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72198" y="448056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into results;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35" idx="2"/>
            <a:endCxn id="58" idx="0"/>
          </p:cNvCxnSpPr>
          <p:nvPr/>
        </p:nvCxnSpPr>
        <p:spPr>
          <a:xfrm flipH="1">
            <a:off x="6629398" y="4109720"/>
            <a:ext cx="2" cy="370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60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259</cp:revision>
  <dcterms:created xsi:type="dcterms:W3CDTF">2006-08-16T00:00:00Z</dcterms:created>
  <dcterms:modified xsi:type="dcterms:W3CDTF">2014-10-26T01:30:45Z</dcterms:modified>
</cp:coreProperties>
</file>