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4B4"/>
    <a:srgbClr val="DCDCDC"/>
    <a:srgbClr val="AAAAAA"/>
    <a:srgbClr val="BEBEBE"/>
    <a:srgbClr val="969696"/>
    <a:srgbClr val="BEB4B4"/>
    <a:srgbClr val="D2D2D2"/>
    <a:srgbClr val="C7DAF1"/>
    <a:srgbClr val="96B3D6"/>
    <a:srgbClr val="B5C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69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5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5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3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2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3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4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3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2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6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FFC81-E8A9-43A5-BD7A-0818E158DC6F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9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tangolo arrotondato 34"/>
          <p:cNvSpPr/>
          <p:nvPr/>
        </p:nvSpPr>
        <p:spPr>
          <a:xfrm>
            <a:off x="6057900" y="253820"/>
            <a:ext cx="1445443" cy="5682160"/>
          </a:xfrm>
          <a:prstGeom prst="roundRect">
            <a:avLst>
              <a:gd name="adj" fmla="val 5026"/>
            </a:avLst>
          </a:prstGeom>
          <a:gradFill>
            <a:gsLst>
              <a:gs pos="0">
                <a:srgbClr val="B4B4B4"/>
              </a:gs>
              <a:gs pos="100000">
                <a:srgbClr val="DCDCDC"/>
              </a:gs>
            </a:gsLst>
            <a:lin ang="0" scaled="1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tangolo 3"/>
          <p:cNvSpPr/>
          <p:nvPr/>
        </p:nvSpPr>
        <p:spPr>
          <a:xfrm>
            <a:off x="131168" y="137532"/>
            <a:ext cx="576064" cy="4392488"/>
          </a:xfrm>
          <a:prstGeom prst="rect">
            <a:avLst/>
          </a:prstGeom>
          <a:gradFill>
            <a:gsLst>
              <a:gs pos="0">
                <a:srgbClr val="96B3D6"/>
              </a:gs>
              <a:gs pos="100000">
                <a:srgbClr val="C7DAF1"/>
              </a:gs>
            </a:gsLst>
            <a:lin ang="0" scaled="1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tangolo arrotondato 5"/>
          <p:cNvSpPr/>
          <p:nvPr/>
        </p:nvSpPr>
        <p:spPr>
          <a:xfrm>
            <a:off x="851248" y="137532"/>
            <a:ext cx="576064" cy="4392488"/>
          </a:xfrm>
          <a:prstGeom prst="roundRect">
            <a:avLst>
              <a:gd name="adj" fmla="val 26588"/>
            </a:avLst>
          </a:prstGeom>
          <a:gradFill>
            <a:gsLst>
              <a:gs pos="0">
                <a:srgbClr val="96B3D6"/>
              </a:gs>
              <a:gs pos="100000">
                <a:srgbClr val="C7DAF1"/>
              </a:gs>
            </a:gsLst>
            <a:lin ang="0" scaled="1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tangolo arrotondato 6"/>
          <p:cNvSpPr/>
          <p:nvPr/>
        </p:nvSpPr>
        <p:spPr>
          <a:xfrm>
            <a:off x="1571328" y="123654"/>
            <a:ext cx="576064" cy="4392488"/>
          </a:xfrm>
          <a:prstGeom prst="roundRect">
            <a:avLst>
              <a:gd name="adj" fmla="val 10998"/>
            </a:avLst>
          </a:prstGeom>
          <a:gradFill>
            <a:gsLst>
              <a:gs pos="0">
                <a:srgbClr val="B4B4B4"/>
              </a:gs>
              <a:gs pos="100000">
                <a:srgbClr val="DCDCDC"/>
              </a:gs>
            </a:gsLst>
            <a:lin ang="0" scaled="1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uppo 25"/>
          <p:cNvGrpSpPr/>
          <p:nvPr/>
        </p:nvGrpSpPr>
        <p:grpSpPr>
          <a:xfrm>
            <a:off x="6156176" y="332656"/>
            <a:ext cx="1260000" cy="1260000"/>
            <a:chOff x="6156176" y="332656"/>
            <a:chExt cx="1260000" cy="1260000"/>
          </a:xfrm>
        </p:grpSpPr>
        <p:sp>
          <p:nvSpPr>
            <p:cNvPr id="8" name="Rettangolo 7"/>
            <p:cNvSpPr/>
            <p:nvPr/>
          </p:nvSpPr>
          <p:spPr>
            <a:xfrm>
              <a:off x="6156176" y="332656"/>
              <a:ext cx="1260000" cy="12600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0" name="Ovale 9"/>
            <p:cNvSpPr/>
            <p:nvPr/>
          </p:nvSpPr>
          <p:spPr>
            <a:xfrm>
              <a:off x="6246176" y="422656"/>
              <a:ext cx="1080000" cy="10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isometricLeftDown">
                <a:rot lat="0" lon="0" rev="0"/>
              </a:camera>
              <a:lightRig rig="soft" dir="t"/>
            </a:scene3d>
            <a:sp3d prstMaterial="plastic">
              <a:bevelT w="508000" h="508000"/>
              <a:bevelB w="508000" h="508000" prst="coolSlant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Administrator\Downloads\add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7584" y="883920"/>
              <a:ext cx="695732" cy="695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uppo 26"/>
          <p:cNvGrpSpPr/>
          <p:nvPr/>
        </p:nvGrpSpPr>
        <p:grpSpPr>
          <a:xfrm>
            <a:off x="6156176" y="1703776"/>
            <a:ext cx="1286207" cy="1308416"/>
            <a:chOff x="6156176" y="1703776"/>
            <a:chExt cx="1286207" cy="1308416"/>
          </a:xfrm>
        </p:grpSpPr>
        <p:sp>
          <p:nvSpPr>
            <p:cNvPr id="16" name="Rettangolo 15"/>
            <p:cNvSpPr/>
            <p:nvPr/>
          </p:nvSpPr>
          <p:spPr>
            <a:xfrm>
              <a:off x="6156176" y="1703776"/>
              <a:ext cx="1260000" cy="12600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7" name="Ovale 16"/>
            <p:cNvSpPr/>
            <p:nvPr/>
          </p:nvSpPr>
          <p:spPr>
            <a:xfrm>
              <a:off x="6246176" y="1793776"/>
              <a:ext cx="1080000" cy="10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isometricLeftDown">
                <a:rot lat="0" lon="0" rev="0"/>
              </a:camera>
              <a:lightRig rig="soft" dir="t"/>
            </a:scene3d>
            <a:sp3d prstMaterial="plastic">
              <a:bevelT w="508000" h="508000"/>
              <a:bevelB w="508000" h="508000" prst="coolSlant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C:\Users\Administrator\Downloads\DeleteRed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0295" y="2220104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Connettore 1 11"/>
          <p:cNvCxnSpPr/>
          <p:nvPr/>
        </p:nvCxnSpPr>
        <p:spPr>
          <a:xfrm flipV="1">
            <a:off x="6705694" y="299540"/>
            <a:ext cx="0" cy="423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po 27"/>
          <p:cNvGrpSpPr/>
          <p:nvPr/>
        </p:nvGrpSpPr>
        <p:grpSpPr>
          <a:xfrm>
            <a:off x="6156176" y="3116580"/>
            <a:ext cx="1286207" cy="1294852"/>
            <a:chOff x="6156176" y="3116580"/>
            <a:chExt cx="1286207" cy="1294852"/>
          </a:xfrm>
        </p:grpSpPr>
        <p:sp>
          <p:nvSpPr>
            <p:cNvPr id="21" name="Figura a mano libera 20"/>
            <p:cNvSpPr/>
            <p:nvPr/>
          </p:nvSpPr>
          <p:spPr>
            <a:xfrm flipH="1">
              <a:off x="6246176" y="3210704"/>
              <a:ext cx="1080000" cy="1079356"/>
            </a:xfrm>
            <a:custGeom>
              <a:avLst/>
              <a:gdLst>
                <a:gd name="connsiteX0" fmla="*/ 609600 w 825005"/>
                <a:gd name="connsiteY0" fmla="*/ 22860 h 845820"/>
                <a:gd name="connsiteX1" fmla="*/ 609600 w 825005"/>
                <a:gd name="connsiteY1" fmla="*/ 22860 h 845820"/>
                <a:gd name="connsiteX2" fmla="*/ 541020 w 825005"/>
                <a:gd name="connsiteY2" fmla="*/ 106680 h 845820"/>
                <a:gd name="connsiteX3" fmla="*/ 518160 w 825005"/>
                <a:gd name="connsiteY3" fmla="*/ 114300 h 845820"/>
                <a:gd name="connsiteX4" fmla="*/ 495300 w 825005"/>
                <a:gd name="connsiteY4" fmla="*/ 129540 h 845820"/>
                <a:gd name="connsiteX5" fmla="*/ 472440 w 825005"/>
                <a:gd name="connsiteY5" fmla="*/ 137160 h 845820"/>
                <a:gd name="connsiteX6" fmla="*/ 396240 w 825005"/>
                <a:gd name="connsiteY6" fmla="*/ 182880 h 845820"/>
                <a:gd name="connsiteX7" fmla="*/ 365760 w 825005"/>
                <a:gd name="connsiteY7" fmla="*/ 198120 h 845820"/>
                <a:gd name="connsiteX8" fmla="*/ 274320 w 825005"/>
                <a:gd name="connsiteY8" fmla="*/ 205740 h 845820"/>
                <a:gd name="connsiteX9" fmla="*/ 220980 w 825005"/>
                <a:gd name="connsiteY9" fmla="*/ 220980 h 845820"/>
                <a:gd name="connsiteX10" fmla="*/ 182880 w 825005"/>
                <a:gd name="connsiteY10" fmla="*/ 228600 h 845820"/>
                <a:gd name="connsiteX11" fmla="*/ 160020 w 825005"/>
                <a:gd name="connsiteY11" fmla="*/ 243840 h 845820"/>
                <a:gd name="connsiteX12" fmla="*/ 129540 w 825005"/>
                <a:gd name="connsiteY12" fmla="*/ 251460 h 845820"/>
                <a:gd name="connsiteX13" fmla="*/ 68580 w 825005"/>
                <a:gd name="connsiteY13" fmla="*/ 289560 h 845820"/>
                <a:gd name="connsiteX14" fmla="*/ 7620 w 825005"/>
                <a:gd name="connsiteY14" fmla="*/ 358140 h 845820"/>
                <a:gd name="connsiteX15" fmla="*/ 0 w 825005"/>
                <a:gd name="connsiteY15" fmla="*/ 381000 h 845820"/>
                <a:gd name="connsiteX16" fmla="*/ 15240 w 825005"/>
                <a:gd name="connsiteY16" fmla="*/ 586740 h 845820"/>
                <a:gd name="connsiteX17" fmla="*/ 38100 w 825005"/>
                <a:gd name="connsiteY17" fmla="*/ 617220 h 845820"/>
                <a:gd name="connsiteX18" fmla="*/ 45720 w 825005"/>
                <a:gd name="connsiteY18" fmla="*/ 640080 h 845820"/>
                <a:gd name="connsiteX19" fmla="*/ 60960 w 825005"/>
                <a:gd name="connsiteY19" fmla="*/ 662940 h 845820"/>
                <a:gd name="connsiteX20" fmla="*/ 83820 w 825005"/>
                <a:gd name="connsiteY20" fmla="*/ 701040 h 845820"/>
                <a:gd name="connsiteX21" fmla="*/ 91440 w 825005"/>
                <a:gd name="connsiteY21" fmla="*/ 723900 h 845820"/>
                <a:gd name="connsiteX22" fmla="*/ 114300 w 825005"/>
                <a:gd name="connsiteY22" fmla="*/ 739140 h 845820"/>
                <a:gd name="connsiteX23" fmla="*/ 175260 w 825005"/>
                <a:gd name="connsiteY23" fmla="*/ 807720 h 845820"/>
                <a:gd name="connsiteX24" fmla="*/ 205740 w 825005"/>
                <a:gd name="connsiteY24" fmla="*/ 822960 h 845820"/>
                <a:gd name="connsiteX25" fmla="*/ 342900 w 825005"/>
                <a:gd name="connsiteY25" fmla="*/ 845820 h 845820"/>
                <a:gd name="connsiteX26" fmla="*/ 556260 w 825005"/>
                <a:gd name="connsiteY26" fmla="*/ 838200 h 845820"/>
                <a:gd name="connsiteX27" fmla="*/ 617220 w 825005"/>
                <a:gd name="connsiteY27" fmla="*/ 830580 h 845820"/>
                <a:gd name="connsiteX28" fmla="*/ 640080 w 825005"/>
                <a:gd name="connsiteY28" fmla="*/ 815340 h 845820"/>
                <a:gd name="connsiteX29" fmla="*/ 678180 w 825005"/>
                <a:gd name="connsiteY29" fmla="*/ 807720 h 845820"/>
                <a:gd name="connsiteX30" fmla="*/ 701040 w 825005"/>
                <a:gd name="connsiteY30" fmla="*/ 792480 h 845820"/>
                <a:gd name="connsiteX31" fmla="*/ 723900 w 825005"/>
                <a:gd name="connsiteY31" fmla="*/ 784860 h 845820"/>
                <a:gd name="connsiteX32" fmla="*/ 746760 w 825005"/>
                <a:gd name="connsiteY32" fmla="*/ 762000 h 845820"/>
                <a:gd name="connsiteX33" fmla="*/ 800100 w 825005"/>
                <a:gd name="connsiteY33" fmla="*/ 716280 h 845820"/>
                <a:gd name="connsiteX34" fmla="*/ 807720 w 825005"/>
                <a:gd name="connsiteY34" fmla="*/ 685800 h 845820"/>
                <a:gd name="connsiteX35" fmla="*/ 822960 w 825005"/>
                <a:gd name="connsiteY35" fmla="*/ 662940 h 845820"/>
                <a:gd name="connsiteX36" fmla="*/ 807720 w 825005"/>
                <a:gd name="connsiteY36" fmla="*/ 525780 h 845820"/>
                <a:gd name="connsiteX37" fmla="*/ 792480 w 825005"/>
                <a:gd name="connsiteY37" fmla="*/ 502920 h 845820"/>
                <a:gd name="connsiteX38" fmla="*/ 784860 w 825005"/>
                <a:gd name="connsiteY38" fmla="*/ 480060 h 845820"/>
                <a:gd name="connsiteX39" fmla="*/ 769620 w 825005"/>
                <a:gd name="connsiteY39" fmla="*/ 419100 h 845820"/>
                <a:gd name="connsiteX40" fmla="*/ 784860 w 825005"/>
                <a:gd name="connsiteY40" fmla="*/ 289560 h 845820"/>
                <a:gd name="connsiteX41" fmla="*/ 800100 w 825005"/>
                <a:gd name="connsiteY41" fmla="*/ 266700 h 845820"/>
                <a:gd name="connsiteX42" fmla="*/ 807720 w 825005"/>
                <a:gd name="connsiteY42" fmla="*/ 236220 h 845820"/>
                <a:gd name="connsiteX43" fmla="*/ 822960 w 825005"/>
                <a:gd name="connsiteY43" fmla="*/ 213360 h 845820"/>
                <a:gd name="connsiteX44" fmla="*/ 815340 w 825005"/>
                <a:gd name="connsiteY44" fmla="*/ 68580 h 845820"/>
                <a:gd name="connsiteX45" fmla="*/ 807720 w 825005"/>
                <a:gd name="connsiteY45" fmla="*/ 45720 h 845820"/>
                <a:gd name="connsiteX46" fmla="*/ 784860 w 825005"/>
                <a:gd name="connsiteY46" fmla="*/ 22860 h 845820"/>
                <a:gd name="connsiteX47" fmla="*/ 762000 w 825005"/>
                <a:gd name="connsiteY47" fmla="*/ 15240 h 845820"/>
                <a:gd name="connsiteX48" fmla="*/ 723900 w 825005"/>
                <a:gd name="connsiteY48" fmla="*/ 0 h 845820"/>
                <a:gd name="connsiteX49" fmla="*/ 662940 w 825005"/>
                <a:gd name="connsiteY49" fmla="*/ 7620 h 845820"/>
                <a:gd name="connsiteX50" fmla="*/ 609600 w 825005"/>
                <a:gd name="connsiteY50" fmla="*/ 22860 h 84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25005" h="845820">
                  <a:moveTo>
                    <a:pt x="609600" y="22860"/>
                  </a:moveTo>
                  <a:lnTo>
                    <a:pt x="609600" y="22860"/>
                  </a:lnTo>
                  <a:cubicBezTo>
                    <a:pt x="605522" y="28298"/>
                    <a:pt x="561430" y="93073"/>
                    <a:pt x="541020" y="106680"/>
                  </a:cubicBezTo>
                  <a:cubicBezTo>
                    <a:pt x="534337" y="111135"/>
                    <a:pt x="525344" y="110708"/>
                    <a:pt x="518160" y="114300"/>
                  </a:cubicBezTo>
                  <a:cubicBezTo>
                    <a:pt x="509969" y="118396"/>
                    <a:pt x="503491" y="125444"/>
                    <a:pt x="495300" y="129540"/>
                  </a:cubicBezTo>
                  <a:cubicBezTo>
                    <a:pt x="488116" y="133132"/>
                    <a:pt x="479512" y="133352"/>
                    <a:pt x="472440" y="137160"/>
                  </a:cubicBezTo>
                  <a:cubicBezTo>
                    <a:pt x="446359" y="151203"/>
                    <a:pt x="422734" y="169633"/>
                    <a:pt x="396240" y="182880"/>
                  </a:cubicBezTo>
                  <a:cubicBezTo>
                    <a:pt x="386080" y="187960"/>
                    <a:pt x="376925" y="196027"/>
                    <a:pt x="365760" y="198120"/>
                  </a:cubicBezTo>
                  <a:cubicBezTo>
                    <a:pt x="335698" y="203757"/>
                    <a:pt x="304800" y="203200"/>
                    <a:pt x="274320" y="205740"/>
                  </a:cubicBezTo>
                  <a:cubicBezTo>
                    <a:pt x="256540" y="210820"/>
                    <a:pt x="238919" y="216495"/>
                    <a:pt x="220980" y="220980"/>
                  </a:cubicBezTo>
                  <a:cubicBezTo>
                    <a:pt x="208415" y="224121"/>
                    <a:pt x="195007" y="224052"/>
                    <a:pt x="182880" y="228600"/>
                  </a:cubicBezTo>
                  <a:cubicBezTo>
                    <a:pt x="174305" y="231816"/>
                    <a:pt x="168438" y="240232"/>
                    <a:pt x="160020" y="243840"/>
                  </a:cubicBezTo>
                  <a:cubicBezTo>
                    <a:pt x="150394" y="247965"/>
                    <a:pt x="139346" y="247783"/>
                    <a:pt x="129540" y="251460"/>
                  </a:cubicBezTo>
                  <a:cubicBezTo>
                    <a:pt x="107774" y="259622"/>
                    <a:pt x="85705" y="274148"/>
                    <a:pt x="68580" y="289560"/>
                  </a:cubicBezTo>
                  <a:cubicBezTo>
                    <a:pt x="50221" y="306083"/>
                    <a:pt x="20438" y="332505"/>
                    <a:pt x="7620" y="358140"/>
                  </a:cubicBezTo>
                  <a:cubicBezTo>
                    <a:pt x="4028" y="365324"/>
                    <a:pt x="2540" y="373380"/>
                    <a:pt x="0" y="381000"/>
                  </a:cubicBezTo>
                  <a:cubicBezTo>
                    <a:pt x="5080" y="449580"/>
                    <a:pt x="4290" y="518850"/>
                    <a:pt x="15240" y="586740"/>
                  </a:cubicBezTo>
                  <a:cubicBezTo>
                    <a:pt x="17262" y="599278"/>
                    <a:pt x="31799" y="606193"/>
                    <a:pt x="38100" y="617220"/>
                  </a:cubicBezTo>
                  <a:cubicBezTo>
                    <a:pt x="42085" y="624194"/>
                    <a:pt x="42128" y="632896"/>
                    <a:pt x="45720" y="640080"/>
                  </a:cubicBezTo>
                  <a:cubicBezTo>
                    <a:pt x="49816" y="648271"/>
                    <a:pt x="56106" y="655174"/>
                    <a:pt x="60960" y="662940"/>
                  </a:cubicBezTo>
                  <a:cubicBezTo>
                    <a:pt x="68810" y="675499"/>
                    <a:pt x="77196" y="687793"/>
                    <a:pt x="83820" y="701040"/>
                  </a:cubicBezTo>
                  <a:cubicBezTo>
                    <a:pt x="87412" y="708224"/>
                    <a:pt x="86422" y="717628"/>
                    <a:pt x="91440" y="723900"/>
                  </a:cubicBezTo>
                  <a:cubicBezTo>
                    <a:pt x="97161" y="731051"/>
                    <a:pt x="106680" y="734060"/>
                    <a:pt x="114300" y="739140"/>
                  </a:cubicBezTo>
                  <a:cubicBezTo>
                    <a:pt x="130406" y="763299"/>
                    <a:pt x="149162" y="794671"/>
                    <a:pt x="175260" y="807720"/>
                  </a:cubicBezTo>
                  <a:cubicBezTo>
                    <a:pt x="185420" y="812800"/>
                    <a:pt x="194663" y="820443"/>
                    <a:pt x="205740" y="822960"/>
                  </a:cubicBezTo>
                  <a:cubicBezTo>
                    <a:pt x="250938" y="833232"/>
                    <a:pt x="342900" y="845820"/>
                    <a:pt x="342900" y="845820"/>
                  </a:cubicBezTo>
                  <a:lnTo>
                    <a:pt x="556260" y="838200"/>
                  </a:lnTo>
                  <a:cubicBezTo>
                    <a:pt x="576707" y="837064"/>
                    <a:pt x="597463" y="835968"/>
                    <a:pt x="617220" y="830580"/>
                  </a:cubicBezTo>
                  <a:cubicBezTo>
                    <a:pt x="626055" y="828170"/>
                    <a:pt x="631505" y="818556"/>
                    <a:pt x="640080" y="815340"/>
                  </a:cubicBezTo>
                  <a:cubicBezTo>
                    <a:pt x="652207" y="810792"/>
                    <a:pt x="665480" y="810260"/>
                    <a:pt x="678180" y="807720"/>
                  </a:cubicBezTo>
                  <a:cubicBezTo>
                    <a:pt x="685800" y="802640"/>
                    <a:pt x="692849" y="796576"/>
                    <a:pt x="701040" y="792480"/>
                  </a:cubicBezTo>
                  <a:cubicBezTo>
                    <a:pt x="708224" y="788888"/>
                    <a:pt x="717217" y="789315"/>
                    <a:pt x="723900" y="784860"/>
                  </a:cubicBezTo>
                  <a:cubicBezTo>
                    <a:pt x="732866" y="778882"/>
                    <a:pt x="738578" y="769013"/>
                    <a:pt x="746760" y="762000"/>
                  </a:cubicBezTo>
                  <a:cubicBezTo>
                    <a:pt x="815187" y="703348"/>
                    <a:pt x="743376" y="773004"/>
                    <a:pt x="800100" y="716280"/>
                  </a:cubicBezTo>
                  <a:cubicBezTo>
                    <a:pt x="802640" y="706120"/>
                    <a:pt x="803595" y="695426"/>
                    <a:pt x="807720" y="685800"/>
                  </a:cubicBezTo>
                  <a:cubicBezTo>
                    <a:pt x="811328" y="677382"/>
                    <a:pt x="822960" y="672098"/>
                    <a:pt x="822960" y="662940"/>
                  </a:cubicBezTo>
                  <a:cubicBezTo>
                    <a:pt x="822960" y="616939"/>
                    <a:pt x="833237" y="564055"/>
                    <a:pt x="807720" y="525780"/>
                  </a:cubicBezTo>
                  <a:cubicBezTo>
                    <a:pt x="802640" y="518160"/>
                    <a:pt x="796576" y="511111"/>
                    <a:pt x="792480" y="502920"/>
                  </a:cubicBezTo>
                  <a:cubicBezTo>
                    <a:pt x="788888" y="495736"/>
                    <a:pt x="786973" y="487809"/>
                    <a:pt x="784860" y="480060"/>
                  </a:cubicBezTo>
                  <a:cubicBezTo>
                    <a:pt x="779349" y="459853"/>
                    <a:pt x="774700" y="439420"/>
                    <a:pt x="769620" y="419100"/>
                  </a:cubicBezTo>
                  <a:cubicBezTo>
                    <a:pt x="770309" y="410138"/>
                    <a:pt x="771653" y="320375"/>
                    <a:pt x="784860" y="289560"/>
                  </a:cubicBezTo>
                  <a:cubicBezTo>
                    <a:pt x="788468" y="281142"/>
                    <a:pt x="795020" y="274320"/>
                    <a:pt x="800100" y="266700"/>
                  </a:cubicBezTo>
                  <a:cubicBezTo>
                    <a:pt x="802640" y="256540"/>
                    <a:pt x="803595" y="245846"/>
                    <a:pt x="807720" y="236220"/>
                  </a:cubicBezTo>
                  <a:cubicBezTo>
                    <a:pt x="811328" y="227802"/>
                    <a:pt x="822544" y="222509"/>
                    <a:pt x="822960" y="213360"/>
                  </a:cubicBezTo>
                  <a:cubicBezTo>
                    <a:pt x="825154" y="165083"/>
                    <a:pt x="819715" y="116708"/>
                    <a:pt x="815340" y="68580"/>
                  </a:cubicBezTo>
                  <a:cubicBezTo>
                    <a:pt x="814613" y="60581"/>
                    <a:pt x="812175" y="52403"/>
                    <a:pt x="807720" y="45720"/>
                  </a:cubicBezTo>
                  <a:cubicBezTo>
                    <a:pt x="801742" y="36754"/>
                    <a:pt x="793826" y="28838"/>
                    <a:pt x="784860" y="22860"/>
                  </a:cubicBezTo>
                  <a:cubicBezTo>
                    <a:pt x="778177" y="18405"/>
                    <a:pt x="769521" y="18060"/>
                    <a:pt x="762000" y="15240"/>
                  </a:cubicBezTo>
                  <a:cubicBezTo>
                    <a:pt x="749193" y="10437"/>
                    <a:pt x="736600" y="5080"/>
                    <a:pt x="723900" y="0"/>
                  </a:cubicBezTo>
                  <a:cubicBezTo>
                    <a:pt x="703580" y="2540"/>
                    <a:pt x="681256" y="-1538"/>
                    <a:pt x="662940" y="7620"/>
                  </a:cubicBezTo>
                  <a:cubicBezTo>
                    <a:pt x="643663" y="17259"/>
                    <a:pt x="618490" y="20320"/>
                    <a:pt x="609600" y="22860"/>
                  </a:cubicBezTo>
                  <a:close/>
                </a:path>
              </a:pathLst>
            </a:custGeom>
            <a:solidFill>
              <a:schemeClr val="bg1">
                <a:alpha val="37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ttangolo 12"/>
            <p:cNvSpPr/>
            <p:nvPr/>
          </p:nvSpPr>
          <p:spPr>
            <a:xfrm>
              <a:off x="6156176" y="3116580"/>
              <a:ext cx="1260000" cy="12600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pic>
          <p:nvPicPr>
            <p:cNvPr id="25" name="Immagine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2160" y="3381833"/>
              <a:ext cx="216000" cy="216000"/>
            </a:xfrm>
            <a:prstGeom prst="rect">
              <a:avLst/>
            </a:prstGeom>
          </p:spPr>
        </p:pic>
        <p:pic>
          <p:nvPicPr>
            <p:cNvPr id="29" name="Immagine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4154" y="3929528"/>
              <a:ext cx="216000" cy="216000"/>
            </a:xfrm>
            <a:prstGeom prst="rect">
              <a:avLst/>
            </a:prstGeom>
          </p:spPr>
        </p:pic>
        <p:pic>
          <p:nvPicPr>
            <p:cNvPr id="30" name="Immagine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4295" y="3665010"/>
              <a:ext cx="216000" cy="216000"/>
            </a:xfrm>
            <a:prstGeom prst="rect">
              <a:avLst/>
            </a:prstGeom>
          </p:spPr>
        </p:pic>
        <p:pic>
          <p:nvPicPr>
            <p:cNvPr id="23" name="Picture 4" descr="C:\Users\Administrator\Downloads\DeleteRed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0295" y="3619344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833420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0</Words>
  <Application>Microsoft Office PowerPoint</Application>
  <PresentationFormat>Presentazione su schermo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Alex</dc:creator>
  <cp:lastModifiedBy>Alex</cp:lastModifiedBy>
  <cp:revision>16</cp:revision>
  <dcterms:created xsi:type="dcterms:W3CDTF">2014-03-27T09:55:38Z</dcterms:created>
  <dcterms:modified xsi:type="dcterms:W3CDTF">2014-04-04T16:58:44Z</dcterms:modified>
</cp:coreProperties>
</file>