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92" r:id="rId3"/>
    <p:sldId id="291" r:id="rId4"/>
    <p:sldId id="290" r:id="rId5"/>
    <p:sldId id="293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C24E845C-2033-4514-ABDC-9D230FE00ED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DD6A5381-5E1F-4182-9DC1-482580C6C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12FDC-98EC-4643-9A53-1C9C03C18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06BB6-EB7D-4ED9-B045-06F4B378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D91C5-F4E6-427F-A94E-3EAF948C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C1C7E-672E-48B8-A5FD-3E20A864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2F35B-6861-4680-A9F0-ABAC409E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0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D9C0B-3111-475A-ABA0-83777DB3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ED7B31-E6F6-436B-88CA-1B0D17CC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F9B06-301C-43C7-B592-FFE5A14E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72A9-52F6-4FF2-84B4-4AFACA1B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1AF7C-CC00-4B2A-ACA5-69CB9657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8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411776-D4BE-475B-936E-56B716260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EB2787-EA95-4465-9E41-DD0434702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89A72-1915-42CA-887A-2D5F3DFE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1D7A5-9124-489F-973F-25B1D1D2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2851D-9D1F-4797-9E09-608AAAC3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F522-704C-4D32-A382-C2503A31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BB04B-9B3E-4604-A101-F93EF193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FE094-D81B-449D-B731-D28782A4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112FC-19CF-457E-BB33-BC4AAD16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DBECB-1218-49AE-8360-E48D4CEB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E605-27B5-4DA1-B12A-A9ACCE41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9874F-0F6E-419B-8115-ADB1A9B79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A04D4-BBF1-4CBD-870D-78B88B04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93DB2-9B76-4763-AD37-4153DC67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1B110-D28C-41AC-A06A-097E040A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1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6133A-BAF9-4B2D-B315-60A133D8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1AD5A-9571-456D-B2FC-20E417A25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0F3AA-E118-4222-B138-ED36BA33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74172-6BC9-4459-A3AC-5154B120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EC686-F21E-456D-A4E8-AC744735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D5148-4CBA-4403-9856-51DA5871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6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A0A7-A68B-4963-9F99-0C5A8711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C47F7-92AF-4E8A-AA32-F1B1EE5E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D84864-FE1F-4909-91C2-825E3E4B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D263A-46BE-4839-8A0D-4EA4424CA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A464E4-48CB-426F-944A-07F3B25BB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0860B-FE01-4AF6-8DD8-517519A7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4FA76A-4A9C-425E-83A6-374307CB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B140DB-676C-4C33-8C32-CA7E627F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3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EFF8B-04B3-4C8F-981F-6778BE09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DC83F-5638-4A7B-8072-C3F5C22F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3757D-1A2A-47B6-BA38-A2CC2076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DC6D7-1949-491A-85CA-85FFFB5E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EBACAD-DA6F-4C5C-B735-DBE101ED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B1BD5C-D9E4-4B40-853E-479599B5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C4D1F-D026-4854-B545-EC4464BE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2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3F508-71FA-40EA-8059-DC22A8C4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9CEE3-21C5-46FB-93DC-6AE7490B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32638-3EB3-4B71-942C-18D0AD295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23E52-CE1B-4766-9CEB-F190BF52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B31B4-39D7-48E6-A988-E723F846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A13F4-BD80-4408-95C5-A7853DC7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8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C4F93-4A87-448B-AEAD-C19A71C7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77F517-D11B-469C-9915-4011BD15B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CDD3F-D19F-4018-972D-ABB191F1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8E891-E918-428F-BC04-417D5347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06EDE-A953-4E3E-BFE0-0B9EBBFD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1E886-9649-4206-9ED4-017B1F87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8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46B817-A236-4D08-B9E6-02ABB11C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6786D-52A7-474A-AE5E-6272617D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AA0EA-36C7-4F77-80E9-3B14049A1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787A-5E47-44F6-9449-32E43169DD8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6D1EB-7246-4F63-9F0C-B6D0617C3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67E01-8046-41A1-8697-CF9D7BFC2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73EA-76FE-414A-BD4A-727995109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6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FE2F8E-837E-4FB5-9BD6-3E44E7FAD52F}"/>
              </a:ext>
            </a:extLst>
          </p:cNvPr>
          <p:cNvSpPr/>
          <p:nvPr/>
        </p:nvSpPr>
        <p:spPr>
          <a:xfrm>
            <a:off x="3194414" y="516518"/>
            <a:ext cx="5803192" cy="884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3600" b="1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Research Work Process</a:t>
            </a:r>
          </a:p>
        </p:txBody>
      </p:sp>
      <p:pic>
        <p:nvPicPr>
          <p:cNvPr id="1026" name="Picture 2" descr="https://static.thenounproject.com/png/2435190-200.png">
            <a:extLst>
              <a:ext uri="{FF2B5EF4-FFF2-40B4-BE49-F238E27FC236}">
                <a16:creationId xmlns:a16="http://schemas.microsoft.com/office/drawing/2014/main" id="{AC4A037C-00B6-4F6D-A577-DF1487E03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6107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FE2F8E-837E-4FB5-9BD6-3E44E7FAD52F}"/>
              </a:ext>
            </a:extLst>
          </p:cNvPr>
          <p:cNvSpPr/>
          <p:nvPr/>
        </p:nvSpPr>
        <p:spPr>
          <a:xfrm>
            <a:off x="10048779" y="5706465"/>
            <a:ext cx="1737206" cy="83824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lnSpc>
                <a:spcPct val="160000"/>
              </a:lnSpc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인공지능 연구실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한 진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28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15DE437-A8EF-491C-A5CF-41392EB62D68}"/>
              </a:ext>
            </a:extLst>
          </p:cNvPr>
          <p:cNvSpPr/>
          <p:nvPr/>
        </p:nvSpPr>
        <p:spPr>
          <a:xfrm>
            <a:off x="277586" y="152643"/>
            <a:ext cx="10884820" cy="79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Dataset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CEBE10-3B01-48DD-B68F-8807089DE991}"/>
              </a:ext>
            </a:extLst>
          </p:cNvPr>
          <p:cNvCxnSpPr>
            <a:cxnSpLocks/>
          </p:cNvCxnSpPr>
          <p:nvPr/>
        </p:nvCxnSpPr>
        <p:spPr>
          <a:xfrm flipV="1">
            <a:off x="277586" y="948887"/>
            <a:ext cx="11029950" cy="9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B668D-DD7B-49FE-B9A1-4E7D8A825135}"/>
              </a:ext>
            </a:extLst>
          </p:cNvPr>
          <p:cNvSpPr/>
          <p:nvPr/>
        </p:nvSpPr>
        <p:spPr>
          <a:xfrm>
            <a:off x="211084" y="1005165"/>
            <a:ext cx="10884820" cy="48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Preprocessing 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A55A77-05D9-4C48-BACD-1F96947F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7" y="2688747"/>
            <a:ext cx="5030383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15DE437-A8EF-491C-A5CF-41392EB62D68}"/>
              </a:ext>
            </a:extLst>
          </p:cNvPr>
          <p:cNvSpPr/>
          <p:nvPr/>
        </p:nvSpPr>
        <p:spPr>
          <a:xfrm>
            <a:off x="277586" y="152643"/>
            <a:ext cx="10884820" cy="79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Dataset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CEBE10-3B01-48DD-B68F-8807089DE991}"/>
              </a:ext>
            </a:extLst>
          </p:cNvPr>
          <p:cNvCxnSpPr>
            <a:cxnSpLocks/>
          </p:cNvCxnSpPr>
          <p:nvPr/>
        </p:nvCxnSpPr>
        <p:spPr>
          <a:xfrm flipV="1">
            <a:off x="277586" y="948887"/>
            <a:ext cx="11029950" cy="9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B668D-DD7B-49FE-B9A1-4E7D8A825135}"/>
              </a:ext>
            </a:extLst>
          </p:cNvPr>
          <p:cNvSpPr/>
          <p:nvPr/>
        </p:nvSpPr>
        <p:spPr>
          <a:xfrm>
            <a:off x="211084" y="1005165"/>
            <a:ext cx="10884820" cy="48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Split Train Validation 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B10F01-61FD-4F0D-8361-E8D80619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1" y="1823631"/>
            <a:ext cx="4374683" cy="4467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E9C8D-97AC-404E-BFDD-8CD9A5648B71}"/>
              </a:ext>
            </a:extLst>
          </p:cNvPr>
          <p:cNvSpPr txBox="1"/>
          <p:nvPr/>
        </p:nvSpPr>
        <p:spPr>
          <a:xfrm>
            <a:off x="5261956" y="1823631"/>
            <a:ext cx="5253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(a)</a:t>
            </a:r>
            <a:r>
              <a:rPr lang="ko-KR" altLang="en-US" dirty="0"/>
              <a:t>의 </a:t>
            </a:r>
            <a:r>
              <a:rPr lang="ko-KR" altLang="en-US" dirty="0" err="1"/>
              <a:t>방법을으로</a:t>
            </a:r>
            <a:r>
              <a:rPr lang="ko-KR" altLang="en-US" dirty="0"/>
              <a:t> 분류하는 것이 맞으나</a:t>
            </a:r>
            <a:r>
              <a:rPr lang="en-US" altLang="ko-KR" dirty="0"/>
              <a:t>, </a:t>
            </a:r>
            <a:r>
              <a:rPr lang="ko-KR" altLang="en-US" dirty="0"/>
              <a:t>데이터의 부족으로 인해</a:t>
            </a:r>
            <a:r>
              <a:rPr lang="en-US" altLang="ko-KR" dirty="0"/>
              <a:t>, (b)</a:t>
            </a:r>
            <a:r>
              <a:rPr lang="ko-KR" altLang="en-US" dirty="0"/>
              <a:t>의 방법 채택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레이블을 갖는 환자들을 그룹으로 묶어</a:t>
            </a:r>
            <a:r>
              <a:rPr lang="en-US" altLang="ko-KR" dirty="0"/>
              <a:t>, </a:t>
            </a:r>
            <a:r>
              <a:rPr lang="ko-KR" altLang="en-US" dirty="0"/>
              <a:t>각 그룹의 </a:t>
            </a:r>
            <a:r>
              <a:rPr lang="ko-KR" altLang="en-US" dirty="0" err="1"/>
              <a:t>랜덤한</a:t>
            </a:r>
            <a:r>
              <a:rPr lang="ko-KR" altLang="en-US" dirty="0"/>
              <a:t> 이미지들을 테스트 데이터로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5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15DE437-A8EF-491C-A5CF-41392EB62D68}"/>
              </a:ext>
            </a:extLst>
          </p:cNvPr>
          <p:cNvSpPr/>
          <p:nvPr/>
        </p:nvSpPr>
        <p:spPr>
          <a:xfrm>
            <a:off x="277586" y="152643"/>
            <a:ext cx="10884820" cy="79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Model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CEBE10-3B01-48DD-B68F-8807089DE991}"/>
              </a:ext>
            </a:extLst>
          </p:cNvPr>
          <p:cNvCxnSpPr>
            <a:cxnSpLocks/>
          </p:cNvCxnSpPr>
          <p:nvPr/>
        </p:nvCxnSpPr>
        <p:spPr>
          <a:xfrm flipV="1">
            <a:off x="277586" y="948887"/>
            <a:ext cx="11029950" cy="9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B668D-DD7B-49FE-B9A1-4E7D8A825135}"/>
              </a:ext>
            </a:extLst>
          </p:cNvPr>
          <p:cNvSpPr/>
          <p:nvPr/>
        </p:nvSpPr>
        <p:spPr>
          <a:xfrm>
            <a:off x="277586" y="1046906"/>
            <a:ext cx="10884820" cy="48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FC73C1-894D-4514-9723-81F60D01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2" y="1745131"/>
            <a:ext cx="4215695" cy="47881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DB6D42-A78A-40D3-990A-12630FED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765" y="1964625"/>
            <a:ext cx="6082769" cy="43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15DE437-A8EF-491C-A5CF-41392EB62D68}"/>
              </a:ext>
            </a:extLst>
          </p:cNvPr>
          <p:cNvSpPr/>
          <p:nvPr/>
        </p:nvSpPr>
        <p:spPr>
          <a:xfrm>
            <a:off x="277586" y="152643"/>
            <a:ext cx="10884820" cy="79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Process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CEBE10-3B01-48DD-B68F-8807089DE991}"/>
              </a:ext>
            </a:extLst>
          </p:cNvPr>
          <p:cNvCxnSpPr>
            <a:cxnSpLocks/>
          </p:cNvCxnSpPr>
          <p:nvPr/>
        </p:nvCxnSpPr>
        <p:spPr>
          <a:xfrm flipV="1">
            <a:off x="277586" y="948887"/>
            <a:ext cx="11029950" cy="9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5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17534</TotalTime>
  <Words>52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휴먼엑스포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진</dc:creator>
  <cp:lastModifiedBy>한 진</cp:lastModifiedBy>
  <cp:revision>105</cp:revision>
  <cp:lastPrinted>2020-12-21T09:45:27Z</cp:lastPrinted>
  <dcterms:created xsi:type="dcterms:W3CDTF">2019-09-03T06:21:44Z</dcterms:created>
  <dcterms:modified xsi:type="dcterms:W3CDTF">2021-04-15T04:24:09Z</dcterms:modified>
</cp:coreProperties>
</file>