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3" r:id="rId3"/>
    <p:sldId id="259" r:id="rId4"/>
    <p:sldId id="260" r:id="rId5"/>
    <p:sldId id="261" r:id="rId6"/>
    <p:sldId id="275" r:id="rId7"/>
    <p:sldId id="301" r:id="rId8"/>
    <p:sldId id="279" r:id="rId9"/>
    <p:sldId id="283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0182-39DB-4117-B845-6EBBEE0412F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F03C4-64A3-4804-9451-B3CE8E339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1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C78D2D8E-11AC-4639-A440-DC4C704CC22E}"/>
              </a:ext>
            </a:extLst>
          </p:cNvPr>
          <p:cNvGrpSpPr/>
          <p:nvPr/>
        </p:nvGrpSpPr>
        <p:grpSpPr>
          <a:xfrm>
            <a:off x="4191000" y="2590800"/>
            <a:ext cx="9906000" cy="5105400"/>
            <a:chOff x="5621283" y="5463851"/>
            <a:chExt cx="11736232" cy="3420621"/>
          </a:xfrm>
          <a:noFill/>
        </p:grpSpPr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8F7B5094-D577-4FD5-AA73-AE5C519F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  <a:grpFill/>
            <a:ln w="98425">
              <a:solidFill>
                <a:schemeClr val="bg1"/>
              </a:solidFill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F895A0-29F8-4F84-8073-F73174E1264B}"/>
              </a:ext>
            </a:extLst>
          </p:cNvPr>
          <p:cNvSpPr txBox="1"/>
          <p:nvPr/>
        </p:nvSpPr>
        <p:spPr>
          <a:xfrm>
            <a:off x="4419600" y="3848100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옷 데이터 관리 및 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소통을 돕는 어플리케이션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1B13A-50CE-45BB-94E3-2CBA9F168065}"/>
              </a:ext>
            </a:extLst>
          </p:cNvPr>
          <p:cNvSpPr txBox="1"/>
          <p:nvPr/>
        </p:nvSpPr>
        <p:spPr>
          <a:xfrm>
            <a:off x="4419600" y="6028729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사업 계획서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8B6ED-53C1-4EAF-8727-667B9C07D46B}"/>
              </a:ext>
            </a:extLst>
          </p:cNvPr>
          <p:cNvSpPr txBox="1"/>
          <p:nvPr/>
        </p:nvSpPr>
        <p:spPr>
          <a:xfrm>
            <a:off x="4419600" y="7984003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코카투 </a:t>
            </a:r>
            <a:r>
              <a:rPr lang="en-US" altLang="ko-KR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TEAM</a:t>
            </a:r>
            <a:endParaRPr lang="ko-KR" alt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21912" y="3531062"/>
            <a:ext cx="1225783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5652" y="9055953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코카투</a:t>
            </a:r>
            <a:r>
              <a:rPr lang="ko-KR" alt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en-US" altLang="ko-KR" sz="2200" kern="0" spc="-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원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130936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0D09A8-EDC8-4338-BD16-D81B53D6A0D2}"/>
              </a:ext>
            </a:extLst>
          </p:cNvPr>
          <p:cNvSpPr/>
          <p:nvPr/>
        </p:nvSpPr>
        <p:spPr>
          <a:xfrm>
            <a:off x="7589330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5A7936-BD6D-47D6-9AFA-3C2D65001761}"/>
              </a:ext>
            </a:extLst>
          </p:cNvPr>
          <p:cNvSpPr/>
          <p:nvPr/>
        </p:nvSpPr>
        <p:spPr>
          <a:xfrm>
            <a:off x="12039600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EBF890-C63E-48C4-BF59-04C6D581B911}"/>
              </a:ext>
            </a:extLst>
          </p:cNvPr>
          <p:cNvSpPr/>
          <p:nvPr/>
        </p:nvSpPr>
        <p:spPr>
          <a:xfrm>
            <a:off x="8593617" y="4007439"/>
            <a:ext cx="1440000" cy="1440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F8BFB-0A63-42B4-B0BC-FC47FB2A0684}"/>
              </a:ext>
            </a:extLst>
          </p:cNvPr>
          <p:cNvSpPr txBox="1"/>
          <p:nvPr/>
        </p:nvSpPr>
        <p:spPr>
          <a:xfrm>
            <a:off x="7755417" y="581321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팀장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2019038048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심지연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04344-EBB0-464E-955A-97064983366C}"/>
              </a:ext>
            </a:extLst>
          </p:cNvPr>
          <p:cNvSpPr txBox="1"/>
          <p:nvPr/>
        </p:nvSpPr>
        <p:spPr>
          <a:xfrm>
            <a:off x="12266781" y="5813213"/>
            <a:ext cx="30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2019038086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장세나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7DFFED-858B-42B7-92B1-032D548893E5}"/>
              </a:ext>
            </a:extLst>
          </p:cNvPr>
          <p:cNvGrpSpPr/>
          <p:nvPr/>
        </p:nvGrpSpPr>
        <p:grpSpPr>
          <a:xfrm>
            <a:off x="7966901" y="6755059"/>
            <a:ext cx="2667000" cy="1767914"/>
            <a:chOff x="10283099" y="6748368"/>
            <a:chExt cx="2667000" cy="176791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72880F4-E53F-4956-A835-C4725AEB390F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A4D1717-2AD6-4E90-B0D6-0C020FF9D4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099" y="8516282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B49AB90-F8BD-4618-B89B-8A42951AB66E}"/>
              </a:ext>
            </a:extLst>
          </p:cNvPr>
          <p:cNvGrpSpPr/>
          <p:nvPr/>
        </p:nvGrpSpPr>
        <p:grpSpPr>
          <a:xfrm>
            <a:off x="12403194" y="6748368"/>
            <a:ext cx="2667000" cy="1774605"/>
            <a:chOff x="10267428" y="6748368"/>
            <a:chExt cx="2667000" cy="1774605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EBE4194-DB96-4784-A3CD-8524471221E8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EE6A84B-FB56-4ED5-BEDF-B9EB51966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428" y="8522973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4B23A52-60AA-4ED9-BC5F-415EBB8F7A77}"/>
              </a:ext>
            </a:extLst>
          </p:cNvPr>
          <p:cNvSpPr txBox="1"/>
          <p:nvPr/>
        </p:nvSpPr>
        <p:spPr>
          <a:xfrm>
            <a:off x="7775182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B46D8-A2A1-44C3-A881-32EA5FB3988F}"/>
              </a:ext>
            </a:extLst>
          </p:cNvPr>
          <p:cNvSpPr txBox="1"/>
          <p:nvPr/>
        </p:nvSpPr>
        <p:spPr>
          <a:xfrm>
            <a:off x="8522822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프론트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백엔드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버전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707097-A3BA-4A67-8735-A746E46BFCE6}"/>
              </a:ext>
            </a:extLst>
          </p:cNvPr>
          <p:cNvSpPr txBox="1"/>
          <p:nvPr/>
        </p:nvSpPr>
        <p:spPr>
          <a:xfrm>
            <a:off x="12265009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A5ED4-2A53-4C4D-8D76-B82E4B6BE66D}"/>
              </a:ext>
            </a:extLst>
          </p:cNvPr>
          <p:cNvSpPr txBox="1"/>
          <p:nvPr/>
        </p:nvSpPr>
        <p:spPr>
          <a:xfrm>
            <a:off x="12925724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프론트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미팅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295D7A5-E3BF-42BE-A961-0DDE6EAD9D71}"/>
              </a:ext>
            </a:extLst>
          </p:cNvPr>
          <p:cNvSpPr/>
          <p:nvPr/>
        </p:nvSpPr>
        <p:spPr>
          <a:xfrm>
            <a:off x="13078062" y="4007439"/>
            <a:ext cx="1440000" cy="1440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2" name="Object 2">
            <a:extLst>
              <a:ext uri="{FF2B5EF4-FFF2-40B4-BE49-F238E27FC236}">
                <a16:creationId xmlns:a16="http://schemas.microsoft.com/office/drawing/2014/main" id="{C8DA6656-E77E-1A32-FEA1-410873E87ECD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3" name="Object 2">
            <a:extLst>
              <a:ext uri="{FF2B5EF4-FFF2-40B4-BE49-F238E27FC236}">
                <a16:creationId xmlns:a16="http://schemas.microsoft.com/office/drawing/2014/main" id="{2EFA9625-89E6-1748-F5DE-A67E30BA7076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Object 2">
            <a:extLst>
              <a:ext uri="{FF2B5EF4-FFF2-40B4-BE49-F238E27FC236}">
                <a16:creationId xmlns:a16="http://schemas.microsoft.com/office/drawing/2014/main" id="{CCC49E92-0F29-D296-808C-A7DE511CD703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8012B2CE-857A-29E5-475D-3DCE8E61B6DB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Object 2">
            <a:extLst>
              <a:ext uri="{FF2B5EF4-FFF2-40B4-BE49-F238E27FC236}">
                <a16:creationId xmlns:a16="http://schemas.microsoft.com/office/drawing/2014/main" id="{4D5ED178-6DAF-4A97-6C22-7C4439C2DE6D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7" name="Object 2">
            <a:extLst>
              <a:ext uri="{FF2B5EF4-FFF2-40B4-BE49-F238E27FC236}">
                <a16:creationId xmlns:a16="http://schemas.microsoft.com/office/drawing/2014/main" id="{B40579DE-D544-489A-0BDA-165CB7C0D4BE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Object 2">
            <a:extLst>
              <a:ext uri="{FF2B5EF4-FFF2-40B4-BE49-F238E27FC236}">
                <a16:creationId xmlns:a16="http://schemas.microsoft.com/office/drawing/2014/main" id="{235AABB1-7E62-0CD8-3C4A-AACAB5937DFC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9" name="Object 2">
            <a:extLst>
              <a:ext uri="{FF2B5EF4-FFF2-40B4-BE49-F238E27FC236}">
                <a16:creationId xmlns:a16="http://schemas.microsoft.com/office/drawing/2014/main" id="{5FDC0643-DBEE-9D74-72EE-097DDA607F07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98514" y="1062144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5554" y="2807165"/>
            <a:ext cx="120404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 관리 및 소통을 돕는 어플리케이션은 왜 없을까</a:t>
            </a:r>
            <a:r>
              <a:rPr lang="en-US" altLang="ko-KR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9600" y="7390299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865440" y="8270049"/>
            <a:ext cx="53583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속 옷을 내 휴대폰으로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  <a:p>
            <a:pPr algn="r"/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사람의 옷도 볼 수 있다고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?!</a:t>
            </a:r>
            <a:endParaRPr lang="en-US" sz="2700" kern="0" spc="-3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래픽 12" descr="긴 소매 셔츠 단색으로 채워진">
            <a:extLst>
              <a:ext uri="{FF2B5EF4-FFF2-40B4-BE49-F238E27FC236}">
                <a16:creationId xmlns:a16="http://schemas.microsoft.com/office/drawing/2014/main" id="{62E7A0F5-FAF3-41F1-9FA1-445066CFD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6904" y="4052745"/>
            <a:ext cx="1430220" cy="1430220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E7E6D412-538C-4CEE-B0A5-0B8E81BFAB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95411" y="4224105"/>
            <a:ext cx="2828790" cy="2828790"/>
          </a:xfrm>
          <a:prstGeom prst="rect">
            <a:avLst/>
          </a:prstGeom>
        </p:spPr>
      </p:pic>
      <p:pic>
        <p:nvPicPr>
          <p:cNvPr id="19" name="그래픽 18" descr="신발 단색으로 채워진">
            <a:extLst>
              <a:ext uri="{FF2B5EF4-FFF2-40B4-BE49-F238E27FC236}">
                <a16:creationId xmlns:a16="http://schemas.microsoft.com/office/drawing/2014/main" id="{BFC356C1-EFD4-4A88-B4E4-9880A6A191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7046" y="4844173"/>
            <a:ext cx="1277583" cy="1277583"/>
          </a:xfrm>
          <a:prstGeom prst="rect">
            <a:avLst/>
          </a:prstGeom>
        </p:spPr>
      </p:pic>
      <p:pic>
        <p:nvPicPr>
          <p:cNvPr id="22" name="그래픽 21" descr="치마 단색으로 채워진">
            <a:extLst>
              <a:ext uri="{FF2B5EF4-FFF2-40B4-BE49-F238E27FC236}">
                <a16:creationId xmlns:a16="http://schemas.microsoft.com/office/drawing/2014/main" id="{0C7779DA-1351-4926-92FE-28E473B5AD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0824" y="5806604"/>
            <a:ext cx="1505995" cy="1505995"/>
          </a:xfrm>
          <a:prstGeom prst="rect">
            <a:avLst/>
          </a:prstGeom>
        </p:spPr>
      </p:pic>
      <p:pic>
        <p:nvPicPr>
          <p:cNvPr id="25" name="그래픽 24" descr="바지 단색으로 채워진">
            <a:extLst>
              <a:ext uri="{FF2B5EF4-FFF2-40B4-BE49-F238E27FC236}">
                <a16:creationId xmlns:a16="http://schemas.microsoft.com/office/drawing/2014/main" id="{01B38173-C52B-4C8D-A0F8-1EC6D87D7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06225" y="5692398"/>
            <a:ext cx="1505995" cy="1505995"/>
          </a:xfrm>
          <a:prstGeom prst="rect">
            <a:avLst/>
          </a:prstGeom>
        </p:spPr>
      </p:pic>
      <p:pic>
        <p:nvPicPr>
          <p:cNvPr id="35" name="그래픽 34" descr="조금 굽은 화살표 단색으로 채워진">
            <a:extLst>
              <a:ext uri="{FF2B5EF4-FFF2-40B4-BE49-F238E27FC236}">
                <a16:creationId xmlns:a16="http://schemas.microsoft.com/office/drawing/2014/main" id="{2D169ABE-EC3A-4A51-81B4-62A5D25FBD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H="1">
            <a:off x="11241111" y="5059043"/>
            <a:ext cx="1754285" cy="1277582"/>
          </a:xfrm>
          <a:prstGeom prst="rect">
            <a:avLst/>
          </a:prstGeom>
        </p:spPr>
      </p:pic>
      <p:sp>
        <p:nvSpPr>
          <p:cNvPr id="38" name="Object 2">
            <a:extLst>
              <a:ext uri="{FF2B5EF4-FFF2-40B4-BE49-F238E27FC236}">
                <a16:creationId xmlns:a16="http://schemas.microsoft.com/office/drawing/2014/main" id="{6B0D6392-923B-3872-BD81-8E9C2AA4D8FD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962769A5-5D89-6505-5186-F121562E43B9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21E77C03-D65F-63E2-710A-E3031EFCE0CC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CD6D152B-2A8C-CF79-D389-46AF5FBE6FED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473E02A2-F2D0-28F5-0E0D-C925F136C6D4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279F0A76-B7EB-F6B5-EA1F-6C39A87CD2C4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5C6B366F-2C97-C832-C648-3949171F7DCB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ADCF3F3B-F2B5-89A9-4274-3B5843B5608B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37" name="그룹 1005">
            <a:extLst>
              <a:ext uri="{FF2B5EF4-FFF2-40B4-BE49-F238E27FC236}">
                <a16:creationId xmlns:a16="http://schemas.microsoft.com/office/drawing/2014/main" id="{3CC865FA-8D41-E680-CC7B-2AEDE2C71DBE}"/>
              </a:ext>
            </a:extLst>
          </p:cNvPr>
          <p:cNvGrpSpPr/>
          <p:nvPr/>
        </p:nvGrpSpPr>
        <p:grpSpPr>
          <a:xfrm>
            <a:off x="8434772" y="4000500"/>
            <a:ext cx="6552313" cy="4416450"/>
            <a:chOff x="5621283" y="5463851"/>
            <a:chExt cx="11736232" cy="3420621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4D09EC1B-89FD-709C-49C4-C2338706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40" name="Object 2">
            <a:extLst>
              <a:ext uri="{FF2B5EF4-FFF2-40B4-BE49-F238E27FC236}">
                <a16:creationId xmlns:a16="http://schemas.microsoft.com/office/drawing/2014/main" id="{826A970A-54C4-6557-5A74-5C87019A7195}"/>
              </a:ext>
            </a:extLst>
          </p:cNvPr>
          <p:cNvSpPr txBox="1"/>
          <p:nvPr/>
        </p:nvSpPr>
        <p:spPr>
          <a:xfrm>
            <a:off x="8841052" y="4365489"/>
            <a:ext cx="5739752" cy="30476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데이터화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 간의 옷장 검색 및 구경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 분석으로 옷 이미지 등록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내가 좋아하는 스타일 추천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74D7C3-E486-4C6C-CC67-43DEE4A4253A}"/>
              </a:ext>
            </a:extLst>
          </p:cNvPr>
          <p:cNvCxnSpPr>
            <a:cxnSpLocks/>
          </p:cNvCxnSpPr>
          <p:nvPr/>
        </p:nvCxnSpPr>
        <p:spPr>
          <a:xfrm>
            <a:off x="9349172" y="59656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15CF04E-7D9C-8480-335A-12461D3CC0E9}"/>
              </a:ext>
            </a:extLst>
          </p:cNvPr>
          <p:cNvCxnSpPr>
            <a:cxnSpLocks/>
          </p:cNvCxnSpPr>
          <p:nvPr/>
        </p:nvCxnSpPr>
        <p:spPr>
          <a:xfrm>
            <a:off x="9350415" y="5242936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7000261-C032-20B5-D69D-886FF2DDF6CA}"/>
              </a:ext>
            </a:extLst>
          </p:cNvPr>
          <p:cNvCxnSpPr>
            <a:cxnSpLocks/>
          </p:cNvCxnSpPr>
          <p:nvPr/>
        </p:nvCxnSpPr>
        <p:spPr>
          <a:xfrm>
            <a:off x="9349172" y="68038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0705DB-DA88-BA27-F04E-E883E459FE0C}"/>
              </a:ext>
            </a:extLst>
          </p:cNvPr>
          <p:cNvCxnSpPr>
            <a:cxnSpLocks/>
          </p:cNvCxnSpPr>
          <p:nvPr/>
        </p:nvCxnSpPr>
        <p:spPr>
          <a:xfrm>
            <a:off x="9349172" y="76420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2">
            <a:extLst>
              <a:ext uri="{FF2B5EF4-FFF2-40B4-BE49-F238E27FC236}">
                <a16:creationId xmlns:a16="http://schemas.microsoft.com/office/drawing/2014/main" id="{2306C9F8-11AD-6C24-D5E5-7E224BA1C028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0" name="Object 2">
            <a:extLst>
              <a:ext uri="{FF2B5EF4-FFF2-40B4-BE49-F238E27FC236}">
                <a16:creationId xmlns:a16="http://schemas.microsoft.com/office/drawing/2014/main" id="{E60F5E4A-4A2D-95DA-5908-ED8B1053B093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0EEE5F68-E5BD-150B-52E8-79723D7D7EF9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2" name="Object 2">
            <a:extLst>
              <a:ext uri="{FF2B5EF4-FFF2-40B4-BE49-F238E27FC236}">
                <a16:creationId xmlns:a16="http://schemas.microsoft.com/office/drawing/2014/main" id="{3D56DBD2-E6D8-DF1E-18DB-0944FB1693A1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3" name="Object 2">
            <a:extLst>
              <a:ext uri="{FF2B5EF4-FFF2-40B4-BE49-F238E27FC236}">
                <a16:creationId xmlns:a16="http://schemas.microsoft.com/office/drawing/2014/main" id="{767AFB33-137B-4552-7D4E-24D3C788EFC5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Object 2">
            <a:extLst>
              <a:ext uri="{FF2B5EF4-FFF2-40B4-BE49-F238E27FC236}">
                <a16:creationId xmlns:a16="http://schemas.microsoft.com/office/drawing/2014/main" id="{09A3B2F1-75DD-0F19-461C-64E910FBC7E8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ABCDB203-DEEE-EA84-0A1F-465A20B577C2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Object 2">
            <a:extLst>
              <a:ext uri="{FF2B5EF4-FFF2-40B4-BE49-F238E27FC236}">
                <a16:creationId xmlns:a16="http://schemas.microsoft.com/office/drawing/2014/main" id="{7305C760-06FD-7006-4AD8-74573AD8EE5C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10698F0-ACC1-1D1A-53F5-A86C52F63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896"/>
          <a:stretch/>
        </p:blipFill>
        <p:spPr>
          <a:xfrm>
            <a:off x="5589145" y="3469863"/>
            <a:ext cx="5639360" cy="56044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1CC6A7-1EFB-2AAA-35C5-5A030BFB4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7118" y="3509788"/>
            <a:ext cx="5857875" cy="28003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F8327A-700E-72FB-E754-CA46DCAD806C}"/>
              </a:ext>
            </a:extLst>
          </p:cNvPr>
          <p:cNvSpPr txBox="1"/>
          <p:nvPr/>
        </p:nvSpPr>
        <p:spPr>
          <a:xfrm>
            <a:off x="11576491" y="7212158"/>
            <a:ext cx="7046048" cy="13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marR="0" indent="-3111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한양신명조"/>
                <a:ea typeface="휴먼고딕"/>
              </a:rPr>
              <a:t>&lt;</a:t>
            </a:r>
            <a:r>
              <a:rPr lang="ko-KR" altLang="en-US" sz="1800" b="1" kern="0" spc="-5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논문</a:t>
            </a: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한양신명조"/>
                <a:ea typeface="휴먼고딕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11150" marR="0" indent="-3111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한양신명조"/>
                <a:ea typeface="휴먼고딕"/>
              </a:rPr>
              <a:t>1. </a:t>
            </a:r>
            <a:r>
              <a:rPr lang="ko-KR" altLang="en-US" sz="1800" b="1" kern="0" spc="-5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시각장애인을 위한 </a:t>
            </a:r>
            <a:r>
              <a:rPr lang="ko-KR" altLang="en-US" sz="1800" b="1" kern="0" spc="-50" dirty="0" err="1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딥러닝과</a:t>
            </a:r>
            <a:r>
              <a:rPr lang="ko-KR" altLang="en-US" sz="1800" b="1" kern="0" spc="-5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 이미지인식을 이용한 스마트 옷장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11150" marR="0" indent="-3111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50" dirty="0">
                <a:solidFill>
                  <a:srgbClr val="000000"/>
                </a:solidFill>
                <a:effectLst/>
                <a:latin typeface="한양신명조"/>
                <a:ea typeface="휴먼고딕"/>
              </a:rPr>
              <a:t>2. </a:t>
            </a:r>
            <a:r>
              <a:rPr lang="ko-KR" altLang="en-US" sz="1800" b="1" kern="0" spc="-50" dirty="0">
                <a:solidFill>
                  <a:srgbClr val="000000"/>
                </a:solidFill>
                <a:effectLst/>
                <a:latin typeface="휴먼고딕"/>
                <a:ea typeface="휴먼고딕"/>
              </a:rPr>
              <a:t>옷 추천 시스템 데이터 셋 구축을 위한 텍스트 데이터 마이닝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2A1FAA95-6E37-0F8D-647D-61B6C508C126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84CE52DB-0E87-7C09-2A3B-8B894F650DA4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2752BC17-9896-9CEF-E70C-F563BF8EFCFD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DD9E61A5-3979-F2D8-7CB2-90C5F6C8049F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FAE8AED3-C694-959D-18D4-F8B327FFE586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F882965A-62FD-D8AC-6F68-1185CABEE244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C36C15E6-BF7D-564F-DA58-5A6FF941D220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87B11A88-C930-4816-7477-E797504A3F74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5" name="Object 2">
            <a:extLst>
              <a:ext uri="{FF2B5EF4-FFF2-40B4-BE49-F238E27FC236}">
                <a16:creationId xmlns:a16="http://schemas.microsoft.com/office/drawing/2014/main" id="{22C517EF-88DA-2B75-FE50-FABFE50859DC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867C7548-EEFF-4373-54D8-558F2E208215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661E006D-050D-62B3-B37D-BBE25966A775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DFB872B1-5691-CCBA-75E6-4593EC3C66C6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0FBD426C-4626-CC84-B947-425F2F57D2FC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85C15AA4-224A-EC97-39EE-81C233100A7D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Object 2">
            <a:extLst>
              <a:ext uri="{FF2B5EF4-FFF2-40B4-BE49-F238E27FC236}">
                <a16:creationId xmlns:a16="http://schemas.microsoft.com/office/drawing/2014/main" id="{204ACA4C-0E92-9EF1-1A58-E598E6AD9FC2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184929C9-1714-B4E9-8B1F-714A07307B6D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8C9DAC-B58F-F281-3B7B-32E26B8164BB}"/>
              </a:ext>
            </a:extLst>
          </p:cNvPr>
          <p:cNvGrpSpPr/>
          <p:nvPr/>
        </p:nvGrpSpPr>
        <p:grpSpPr>
          <a:xfrm>
            <a:off x="5961000" y="3118793"/>
            <a:ext cx="11463051" cy="1963008"/>
            <a:chOff x="5871859" y="3104292"/>
            <a:chExt cx="11463051" cy="19630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3AB957-5C1E-2110-6A0D-BE183C24DB0B}"/>
                </a:ext>
              </a:extLst>
            </p:cNvPr>
            <p:cNvSpPr/>
            <p:nvPr/>
          </p:nvSpPr>
          <p:spPr>
            <a:xfrm>
              <a:off x="5871859" y="3104292"/>
              <a:ext cx="11463051" cy="1963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B027D2C-02F0-38B8-917A-4AC364733D4B}"/>
                </a:ext>
              </a:extLst>
            </p:cNvPr>
            <p:cNvSpPr/>
            <p:nvPr/>
          </p:nvSpPr>
          <p:spPr>
            <a:xfrm>
              <a:off x="5984698" y="3199185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Competitor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4DDC98-F07F-9C1E-D7C5-D692394FF1A5}"/>
              </a:ext>
            </a:extLst>
          </p:cNvPr>
          <p:cNvGrpSpPr/>
          <p:nvPr/>
        </p:nvGrpSpPr>
        <p:grpSpPr>
          <a:xfrm>
            <a:off x="5986749" y="5448300"/>
            <a:ext cx="11463051" cy="1963008"/>
            <a:chOff x="5986749" y="5448300"/>
            <a:chExt cx="11463051" cy="196300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5A97116-71F8-2109-E760-55AABCF9DD05}"/>
                </a:ext>
              </a:extLst>
            </p:cNvPr>
            <p:cNvSpPr/>
            <p:nvPr/>
          </p:nvSpPr>
          <p:spPr>
            <a:xfrm>
              <a:off x="5986749" y="5448300"/>
              <a:ext cx="11463051" cy="1963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C5216FA-8377-BABE-38AD-8720F4198C69}"/>
                </a:ext>
              </a:extLst>
            </p:cNvPr>
            <p:cNvSpPr/>
            <p:nvPr/>
          </p:nvSpPr>
          <p:spPr>
            <a:xfrm>
              <a:off x="6124800" y="5529804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Customer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DF71CE-C8E7-7241-19A6-767C2A4E4150}"/>
              </a:ext>
            </a:extLst>
          </p:cNvPr>
          <p:cNvGrpSpPr/>
          <p:nvPr/>
        </p:nvGrpSpPr>
        <p:grpSpPr>
          <a:xfrm>
            <a:off x="5961000" y="7645290"/>
            <a:ext cx="11463051" cy="1963008"/>
            <a:chOff x="5937433" y="7666663"/>
            <a:chExt cx="11463051" cy="196300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3AC24F-83BC-AD4A-8D6F-FE2470CEF212}"/>
                </a:ext>
              </a:extLst>
            </p:cNvPr>
            <p:cNvSpPr/>
            <p:nvPr/>
          </p:nvSpPr>
          <p:spPr>
            <a:xfrm>
              <a:off x="5937433" y="7666663"/>
              <a:ext cx="11463051" cy="1963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6B0785E-A5E5-F2F7-BF4F-A5D00BCA8AD7}"/>
                </a:ext>
              </a:extLst>
            </p:cNvPr>
            <p:cNvSpPr/>
            <p:nvPr/>
          </p:nvSpPr>
          <p:spPr>
            <a:xfrm>
              <a:off x="6048603" y="7755993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Company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5CAA38-CB99-5B55-DF3B-5A0B37212489}"/>
              </a:ext>
            </a:extLst>
          </p:cNvPr>
          <p:cNvSpPr/>
          <p:nvPr/>
        </p:nvSpPr>
        <p:spPr>
          <a:xfrm>
            <a:off x="8229600" y="3299137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오늘의 옷장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A389B4B-9060-4EE3-0020-6330753F3423}"/>
              </a:ext>
            </a:extLst>
          </p:cNvPr>
          <p:cNvSpPr/>
          <p:nvPr/>
        </p:nvSpPr>
        <p:spPr>
          <a:xfrm>
            <a:off x="8229600" y="3858274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에이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클로젯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57F9CF3-1873-925B-A24C-B1E7278ACB48}"/>
              </a:ext>
            </a:extLst>
          </p:cNvPr>
          <p:cNvSpPr/>
          <p:nvPr/>
        </p:nvSpPr>
        <p:spPr>
          <a:xfrm>
            <a:off x="8229600" y="4425206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 옷장 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822C243-73F2-0AF2-DF97-FADD12BB4083}"/>
              </a:ext>
            </a:extLst>
          </p:cNvPr>
          <p:cNvSpPr/>
          <p:nvPr/>
        </p:nvSpPr>
        <p:spPr>
          <a:xfrm>
            <a:off x="8229600" y="5587072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패션에 대한 조언을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얻고싶은</a:t>
            </a:r>
            <a:r>
              <a:rPr lang="ko-KR" altLang="en-US" dirty="0">
                <a:solidFill>
                  <a:sysClr val="windowText" lastClr="000000"/>
                </a:solidFill>
              </a:rPr>
              <a:t> 사람 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73B510-AE6F-49AB-5A32-DA3AD6E63FE8}"/>
              </a:ext>
            </a:extLst>
          </p:cNvPr>
          <p:cNvSpPr/>
          <p:nvPr/>
        </p:nvSpPr>
        <p:spPr>
          <a:xfrm>
            <a:off x="8229600" y="6146209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패션쪽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인지도를 쌓고 싶은 모델 </a:t>
            </a:r>
            <a:endParaRPr lang="ko-KR" altLang="en-US" b="0" dirty="0">
              <a:effectLst/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D60EED8-B926-02B2-FC11-42EC77578795}"/>
              </a:ext>
            </a:extLst>
          </p:cNvPr>
          <p:cNvSpPr/>
          <p:nvPr/>
        </p:nvSpPr>
        <p:spPr>
          <a:xfrm>
            <a:off x="8229600" y="6713141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옷들을 데이터로 관리하고 싶은 사람 </a:t>
            </a:r>
            <a:endParaRPr lang="ko-KR" altLang="en-US" b="0" dirty="0">
              <a:effectLst/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78F202F-609D-9108-E376-632952137528}"/>
              </a:ext>
            </a:extLst>
          </p:cNvPr>
          <p:cNvSpPr/>
          <p:nvPr/>
        </p:nvSpPr>
        <p:spPr>
          <a:xfrm>
            <a:off x="8229600" y="7765689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장점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옷을 데이터화 해서 간단하게 정리가 가능한 옷장 제공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366017F-B303-0C50-008C-7A0388FE707E}"/>
              </a:ext>
            </a:extLst>
          </p:cNvPr>
          <p:cNvSpPr/>
          <p:nvPr/>
        </p:nvSpPr>
        <p:spPr>
          <a:xfrm>
            <a:off x="8229600" y="8324826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장점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다른 유저의 옷장을 봄으로써 패션에 대한 공부가 가능 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B8E086B-B566-F3E4-F9AC-4488FD02696A}"/>
              </a:ext>
            </a:extLst>
          </p:cNvPr>
          <p:cNvSpPr/>
          <p:nvPr/>
        </p:nvSpPr>
        <p:spPr>
          <a:xfrm>
            <a:off x="8229600" y="8891758"/>
            <a:ext cx="8458200" cy="504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단점 </a:t>
            </a:r>
            <a:r>
              <a:rPr lang="en-US" altLang="ko-KR">
                <a:solidFill>
                  <a:sysClr val="windowText" lastClr="000000"/>
                </a:solidFill>
              </a:rPr>
              <a:t>: </a:t>
            </a:r>
            <a:r>
              <a:rPr lang="ko-KR" altLang="en-US">
                <a:solidFill>
                  <a:sysClr val="windowText" lastClr="000000"/>
                </a:solidFill>
              </a:rPr>
              <a:t>옷 무단 도용의 위험성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4" name="Object 2">
            <a:extLst>
              <a:ext uri="{FF2B5EF4-FFF2-40B4-BE49-F238E27FC236}">
                <a16:creationId xmlns:a16="http://schemas.microsoft.com/office/drawing/2014/main" id="{2DD6932D-7918-83EB-289F-C5C96C7C2763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4F5F0C34-E7E3-5C8D-ADEB-3709FCC9C068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F76A61D6-A8CC-6962-7DC5-F366F5002F37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9AE5A563-27E9-FA90-8337-73B3C55E385F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B07513-D75F-64FA-1701-E543E2287B2A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AD9AB761-B8BD-9563-0403-3A6AB3F0A3B5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65A136C5-7405-D25C-D277-A85E84B2CCBD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070C3CFE-06A0-34EE-8084-B90230659579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A5F8D-AA05-0BEF-E97D-BDAEDC5C8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01" y="3281982"/>
            <a:ext cx="120205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7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 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 </a:t>
            </a:r>
            <a:r>
              <a:rPr lang="en-US" altLang="ko-KR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76" y="836689"/>
            <a:ext cx="14003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076" name="Picture 4" descr="react-native | (주)얼리소프트">
            <a:extLst>
              <a:ext uri="{FF2B5EF4-FFF2-40B4-BE49-F238E27FC236}">
                <a16:creationId xmlns:a16="http://schemas.microsoft.com/office/drawing/2014/main" id="{FE3047F7-06F0-460B-BEEA-A08B4E06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2" y="2867596"/>
            <a:ext cx="1964864" cy="22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Extension 모음 - gaussian37">
            <a:extLst>
              <a:ext uri="{FF2B5EF4-FFF2-40B4-BE49-F238E27FC236}">
                <a16:creationId xmlns:a16="http://schemas.microsoft.com/office/drawing/2014/main" id="{8AD3B98D-4F9F-48CE-A0FE-04C849BB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6" y="2951240"/>
            <a:ext cx="4201158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17F168-E6F7-49DA-870C-DF9EF62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139966"/>
            <a:ext cx="4829809" cy="16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32A1FB0F-6A09-4F81-80DA-DE94195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09" y="5681580"/>
            <a:ext cx="3505200" cy="1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.js - 위키백과, 우리 모두의 백과사전">
            <a:extLst>
              <a:ext uri="{FF2B5EF4-FFF2-40B4-BE49-F238E27FC236}">
                <a16:creationId xmlns:a16="http://schemas.microsoft.com/office/drawing/2014/main" id="{1252A159-ABDC-4806-B5A7-9B20E1C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5372100"/>
            <a:ext cx="3098869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WS란? 클라우드와 AWS의 기본 개념 알아보기">
            <a:extLst>
              <a:ext uri="{FF2B5EF4-FFF2-40B4-BE49-F238E27FC236}">
                <a16:creationId xmlns:a16="http://schemas.microsoft.com/office/drawing/2014/main" id="{AA11BAC1-60BE-43F0-AA01-A0786CD7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5372100"/>
            <a:ext cx="2850911" cy="17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ySQL 이모저모">
            <a:extLst>
              <a:ext uri="{FF2B5EF4-FFF2-40B4-BE49-F238E27FC236}">
                <a16:creationId xmlns:a16="http://schemas.microsoft.com/office/drawing/2014/main" id="{EC385044-BB9D-41B2-8B0E-B9528680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37" y="6995009"/>
            <a:ext cx="4107228" cy="27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Basic #. Spring Framework 기본 핵심 개념">
            <a:extLst>
              <a:ext uri="{FF2B5EF4-FFF2-40B4-BE49-F238E27FC236}">
                <a16:creationId xmlns:a16="http://schemas.microsoft.com/office/drawing/2014/main" id="{C1999D13-6EFC-414B-A6DC-D6408722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7521475"/>
            <a:ext cx="3092519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tHub Logo, history, meaning, symbol, PNG">
            <a:extLst>
              <a:ext uri="{FF2B5EF4-FFF2-40B4-BE49-F238E27FC236}">
                <a16:creationId xmlns:a16="http://schemas.microsoft.com/office/drawing/2014/main" id="{9157E4B5-B3B0-4A03-9B3A-CFE2674C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988" y="7483375"/>
            <a:ext cx="4257460" cy="23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bject 2">
            <a:extLst>
              <a:ext uri="{FF2B5EF4-FFF2-40B4-BE49-F238E27FC236}">
                <a16:creationId xmlns:a16="http://schemas.microsoft.com/office/drawing/2014/main" id="{884E3D26-39EB-6615-1B46-0710C4D25845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E86A5D26-FFBF-7A63-AE7F-8A9DB3903889}"/>
              </a:ext>
            </a:extLst>
          </p:cNvPr>
          <p:cNvSpPr txBox="1"/>
          <p:nvPr/>
        </p:nvSpPr>
        <p:spPr>
          <a:xfrm>
            <a:off x="1066801" y="368368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8F50276C-2400-95FA-69A8-C7C485E9669C}"/>
              </a:ext>
            </a:extLst>
          </p:cNvPr>
          <p:cNvSpPr txBox="1"/>
          <p:nvPr/>
        </p:nvSpPr>
        <p:spPr>
          <a:xfrm>
            <a:off x="1066801" y="4586064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75C19E6B-7A61-FA43-059D-37A2E0140E37}"/>
              </a:ext>
            </a:extLst>
          </p:cNvPr>
          <p:cNvSpPr txBox="1"/>
          <p:nvPr/>
        </p:nvSpPr>
        <p:spPr>
          <a:xfrm>
            <a:off x="1066801" y="5488446"/>
            <a:ext cx="377560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3565ED6E-3991-6E17-9BF2-FDEEF23FC5EF}"/>
              </a:ext>
            </a:extLst>
          </p:cNvPr>
          <p:cNvSpPr txBox="1"/>
          <p:nvPr/>
        </p:nvSpPr>
        <p:spPr>
          <a:xfrm>
            <a:off x="1066800" y="6390828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D2C42CA4-8FB1-2D17-4E2D-A06B14BFA8C8}"/>
              </a:ext>
            </a:extLst>
          </p:cNvPr>
          <p:cNvSpPr txBox="1"/>
          <p:nvPr/>
        </p:nvSpPr>
        <p:spPr>
          <a:xfrm>
            <a:off x="1066800" y="7293210"/>
            <a:ext cx="333834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629C6B50-8743-064B-5508-F94DF0C088BA}"/>
              </a:ext>
            </a:extLst>
          </p:cNvPr>
          <p:cNvSpPr txBox="1"/>
          <p:nvPr/>
        </p:nvSpPr>
        <p:spPr>
          <a:xfrm>
            <a:off x="1066800" y="90979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64CAB9A5-D66B-0980-379B-277168604D9D}"/>
              </a:ext>
            </a:extLst>
          </p:cNvPr>
          <p:cNvSpPr txBox="1"/>
          <p:nvPr/>
        </p:nvSpPr>
        <p:spPr>
          <a:xfrm>
            <a:off x="1066800" y="8195592"/>
            <a:ext cx="41476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핵심역량</a:t>
            </a:r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가치</a:t>
            </a:r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 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사업추진일정</a:t>
            </a:r>
            <a:endParaRPr lang="en-US" altLang="ko-KR" sz="5900" kern="0" spc="-8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사업추진일정</a:t>
            </a:r>
            <a:endParaRPr lang="en-US" altLang="ko-KR" sz="3200" kern="0" spc="-8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53E537A9-F568-E044-9955-9874634EB81C}"/>
              </a:ext>
            </a:extLst>
          </p:cNvPr>
          <p:cNvSpPr txBox="1"/>
          <p:nvPr/>
        </p:nvSpPr>
        <p:spPr>
          <a:xfrm>
            <a:off x="1066801" y="278130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BB32015-8C61-7BA7-9268-A4BD05F71FBE}"/>
              </a:ext>
            </a:extLst>
          </p:cNvPr>
          <p:cNvSpPr txBox="1"/>
          <p:nvPr/>
        </p:nvSpPr>
        <p:spPr>
          <a:xfrm>
            <a:off x="1066801" y="3687896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설립목적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84F1EAF-751B-DCF6-A66F-C0336A8049F0}"/>
              </a:ext>
            </a:extLst>
          </p:cNvPr>
          <p:cNvSpPr txBox="1"/>
          <p:nvPr/>
        </p:nvSpPr>
        <p:spPr>
          <a:xfrm>
            <a:off x="1066801" y="4594492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문제제기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3EE97F56-3EE7-55C5-D3ED-D308E1E075A4}"/>
              </a:ext>
            </a:extLst>
          </p:cNvPr>
          <p:cNvSpPr txBox="1"/>
          <p:nvPr/>
        </p:nvSpPr>
        <p:spPr>
          <a:xfrm>
            <a:off x="1066801" y="5501088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1115E6C-AC70-F215-4B67-B42BB5C62D43}"/>
              </a:ext>
            </a:extLst>
          </p:cNvPr>
          <p:cNvSpPr txBox="1"/>
          <p:nvPr/>
        </p:nvSpPr>
        <p:spPr>
          <a:xfrm>
            <a:off x="1066800" y="6407684"/>
            <a:ext cx="37561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규모 및 조사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53985AC9-233B-5BFF-C4C6-C6F851FFCEC1}"/>
              </a:ext>
            </a:extLst>
          </p:cNvPr>
          <p:cNvSpPr txBox="1"/>
          <p:nvPr/>
        </p:nvSpPr>
        <p:spPr>
          <a:xfrm>
            <a:off x="1066801" y="7314280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 </a:t>
            </a:r>
            <a:r>
              <a:rPr lang="en-US" altLang="ko-KR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3C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209AC1F6-2660-2B58-BA53-4FB345FD6C45}"/>
              </a:ext>
            </a:extLst>
          </p:cNvPr>
          <p:cNvSpPr txBox="1"/>
          <p:nvPr/>
        </p:nvSpPr>
        <p:spPr>
          <a:xfrm>
            <a:off x="1066800" y="8220876"/>
            <a:ext cx="331758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 </a:t>
            </a:r>
            <a:r>
              <a:rPr lang="ko-KR" altLang="en-US" sz="35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모델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6021573B-18A9-0B83-59B6-6376F03EA283}"/>
              </a:ext>
            </a:extLst>
          </p:cNvPr>
          <p:cNvSpPr txBox="1"/>
          <p:nvPr/>
        </p:nvSpPr>
        <p:spPr>
          <a:xfrm>
            <a:off x="1066800" y="9127471"/>
            <a:ext cx="327443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08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사업 추진 일정</a:t>
            </a:r>
            <a:endParaRPr lang="en-US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DD9385-B0CE-419E-1427-2890CD7CD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19" y="3908517"/>
            <a:ext cx="12560365" cy="38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424</Words>
  <Application>Microsoft Office PowerPoint</Application>
  <PresentationFormat>사용자 지정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S-Core Dream 5 Medium</vt:lpstr>
      <vt:lpstr>맑은 고딕</vt:lpstr>
      <vt:lpstr>맑은 고딕 Semilight</vt:lpstr>
      <vt:lpstr>한양신명조</vt:lpstr>
      <vt:lpstr>휴먼고딕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권낙현</cp:lastModifiedBy>
  <cp:revision>334</cp:revision>
  <dcterms:created xsi:type="dcterms:W3CDTF">2021-11-02T21:48:58Z</dcterms:created>
  <dcterms:modified xsi:type="dcterms:W3CDTF">2022-06-20T11:00:52Z</dcterms:modified>
</cp:coreProperties>
</file>