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8" r:id="rId6"/>
    <p:sldId id="266" r:id="rId7"/>
    <p:sldId id="267" r:id="rId8"/>
    <p:sldId id="265" r:id="rId9"/>
    <p:sldId id="270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17480-8006-486F-B4F8-EBF37B7D44B1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C583-93F5-4CEF-89CE-C710BC357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9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57702-8032-74B2-752E-D0B43BF59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0869"/>
            <a:ext cx="9144000" cy="1655762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E75B1-282D-7087-ED2E-43F733228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8792"/>
            <a:ext cx="9144000" cy="140900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72F9EBA-8389-EF80-1E77-66BA48FBC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4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AF1E-F2DB-0ECB-1C99-C1409F4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1EE75-E1A1-0014-0B2E-43F42FC9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0000" indent="-252000">
              <a:buFont typeface="+mj-lt"/>
              <a:buAutoNum type="romanUcPeriod"/>
              <a:defRPr sz="20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2DC9B-8E72-2633-234F-8DEA754ECD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목차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17705-93F2-9968-FF1C-A5917771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E356-AAD7-79B5-7257-B6CF26050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8596"/>
            <a:ext cx="5181600" cy="5054139"/>
          </a:xfrm>
          <a:ln>
            <a:noFill/>
          </a:ln>
        </p:spPr>
        <p:txBody>
          <a:bodyPr>
            <a:normAutofit/>
          </a:bodyPr>
          <a:lstStyle>
            <a:lvl1pPr marL="360000" indent="-252000">
              <a:buFont typeface="+mj-lt"/>
              <a:buAutoNum type="romanUcPeriod"/>
              <a:defRPr sz="2000"/>
            </a:lvl1pPr>
          </a:lstStyle>
          <a:p>
            <a:pPr lvl="0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4A19F-3EE8-9EF4-9F32-DF6B85F35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8596"/>
            <a:ext cx="5181600" cy="5054139"/>
          </a:xfrm>
          <a:ln>
            <a:noFill/>
          </a:ln>
        </p:spPr>
        <p:txBody>
          <a:bodyPr>
            <a:normAutofit/>
          </a:bodyPr>
          <a:lstStyle>
            <a:lvl1pPr marL="400050" indent="-400050">
              <a:buFont typeface="+mj-lt"/>
              <a:buAutoNum type="romanUcPeriod"/>
              <a:defRPr sz="2000"/>
            </a:lvl1pPr>
          </a:lstStyle>
          <a:p>
            <a:pPr lvl="0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E5999-4821-463C-F39B-B008A6E6A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6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1B81-36DB-18BF-1A91-C19F7D68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55433"/>
          </a:xfrm>
        </p:spPr>
        <p:txBody>
          <a:bodyPr anchor="b">
            <a:normAutofit/>
          </a:bodyPr>
          <a:lstStyle>
            <a:lvl1pPr marL="857250" indent="-857250">
              <a:buFont typeface="+mj-lt"/>
              <a:buAutoNum type="romanUcPeriod"/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562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.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AF1E-F2DB-0ECB-1C99-C1409F4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+mj-lt"/>
              <a:buAutoNum type="arabicPeriod"/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1EE75-E1A1-0014-0B2E-43F42FC9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r"/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2DC9B-8E72-2633-234F-8DEA754ECD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AF1E-F2DB-0ECB-1C99-C1409F4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71500" indent="-571500">
              <a:buFont typeface="+mj-lt"/>
              <a:buAutoNum type="arabicPeriod"/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1EE75-E1A1-0014-0B2E-43F42FC919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2DC9B-8E72-2633-234F-8DEA754ECD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코드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E356-AAD7-79B5-7257-B6CF26050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8596"/>
            <a:ext cx="5181600" cy="50541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4A19F-3EE8-9EF4-9F32-DF6B85F35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8596"/>
            <a:ext cx="5181600" cy="50541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E5999-4821-463C-F39B-B008A6E6A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1E2FC8F-0F41-4C8D-8D6A-1CFC2D7D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010"/>
          </a:xfrm>
        </p:spPr>
        <p:txBody>
          <a:bodyPr/>
          <a:lstStyle>
            <a:lvl1pPr marL="571500" indent="-571500">
              <a:buFont typeface="+mj-lt"/>
              <a:buAutoNum type="arabicPeriod"/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440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D6F94-F78F-A1E1-5088-1E870B382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8FC94DD-60D5-47C9-E2E0-734A1666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010"/>
          </a:xfrm>
        </p:spPr>
        <p:txBody>
          <a:bodyPr/>
          <a:lstStyle>
            <a:lvl1pPr marL="571500" indent="-571500">
              <a:buFont typeface="+mj-lt"/>
              <a:buAutoNum type="arabicPeriod"/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39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B39213-D28E-62F7-44F8-5AD13472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0EC39-A809-E59F-B1B8-73101BD0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596"/>
            <a:ext cx="10515600" cy="505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0C372-3CD1-D351-8EED-18946C2B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2853"/>
            <a:ext cx="2743200" cy="298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081F-5B4E-407E-A077-DA00B79B8C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BDDE58-A6C8-DC4A-6D38-97E9AE4A0C5F}"/>
              </a:ext>
            </a:extLst>
          </p:cNvPr>
          <p:cNvSpPr/>
          <p:nvPr userDrawn="1"/>
        </p:nvSpPr>
        <p:spPr>
          <a:xfrm>
            <a:off x="838200" y="1148427"/>
            <a:ext cx="105156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EB6B1-37E0-5519-0353-C9B0DE0E2C48}"/>
              </a:ext>
            </a:extLst>
          </p:cNvPr>
          <p:cNvSpPr/>
          <p:nvPr userDrawn="1"/>
        </p:nvSpPr>
        <p:spPr>
          <a:xfrm>
            <a:off x="838200" y="6334935"/>
            <a:ext cx="105156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1" r:id="rId4"/>
    <p:sldLayoutId id="2147483650" r:id="rId5"/>
    <p:sldLayoutId id="2147483660" r:id="rId6"/>
    <p:sldLayoutId id="2147483652" r:id="rId7"/>
    <p:sldLayoutId id="2147483654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" TargetMode="External"/><Relationship Id="rId2" Type="http://schemas.openxmlformats.org/officeDocument/2006/relationships/hyperlink" Target="https://github.com/CBNU-ICT21-CapstoneBraill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ntks/Easy-Yolo-OCR" TargetMode="External"/><Relationship Id="rId2" Type="http://schemas.openxmlformats.org/officeDocument/2006/relationships/hyperlink" Target="https://github.com/ultralytics/yolov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ihub.or.kr/" TargetMode="External"/><Relationship Id="rId4" Type="http://schemas.openxmlformats.org/officeDocument/2006/relationships/hyperlink" Target="https://colab.research.goo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?hl=ko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0EBA6-C006-7681-02DD-96BFD1C65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2194C-0B37-A435-99E4-4D504C2AE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/>
              <a:t>동계방학 회의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2024.01.22</a:t>
            </a:r>
          </a:p>
          <a:p>
            <a:r>
              <a:rPr lang="en-US" altLang="ko-KR" dirty="0"/>
              <a:t>cbq1w2e3@gmail.com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8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A2666-A52C-D73E-8ACC-CBD6C68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https://github.com/CBNU-ICT21-CapstoneBraille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참고자료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hlinkClick r:id="rId3"/>
              </a:rPr>
              <a:t>https://git-scm.com/book/ko/v2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/>
              <a:t>개발 프로세스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Waterfall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Agile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70EF1CC-087C-DB93-380B-556F3661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76" y="2659468"/>
            <a:ext cx="6363478" cy="33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0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03D65-FDE5-4D26-60D2-E26F20CB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romanUcPeriod" startAt="2"/>
            </a:pPr>
            <a:r>
              <a:rPr lang="en-US" altLang="ko-KR" dirty="0"/>
              <a:t>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56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D2D98A0-669C-7DE3-9C0A-051690F67F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467409"/>
          <a:ext cx="10515603" cy="4596281"/>
        </p:xfrm>
        <a:graphic>
          <a:graphicData uri="http://schemas.openxmlformats.org/drawingml/2006/table">
            <a:tbl>
              <a:tblPr/>
              <a:tblGrid>
                <a:gridCol w="618565">
                  <a:extLst>
                    <a:ext uri="{9D8B030D-6E8A-4147-A177-3AD203B41FA5}">
                      <a16:colId xmlns:a16="http://schemas.microsoft.com/office/drawing/2014/main" val="357041490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29201789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89595108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81747294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22297388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51286552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789414342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21254344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836697710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356771369"/>
                    </a:ext>
                  </a:extLst>
                </a:gridCol>
                <a:gridCol w="4329953">
                  <a:extLst>
                    <a:ext uri="{9D8B030D-6E8A-4147-A177-3AD203B41FA5}">
                      <a16:colId xmlns:a16="http://schemas.microsoft.com/office/drawing/2014/main" val="2227054897"/>
                    </a:ext>
                  </a:extLst>
                </a:gridCol>
              </a:tblGrid>
              <a:tr h="19759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49269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Yolo Colab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 학습 및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72989"/>
                  </a:ext>
                </a:extLst>
              </a:tr>
              <a:tr h="19759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7995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구정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多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및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Yolo, TTS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참고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84902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22105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15631"/>
                  </a:ext>
                </a:extLst>
              </a:tr>
              <a:tr h="19759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7886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개강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개강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多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MCU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프로그램 작성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664069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28495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366"/>
                  </a:ext>
                </a:extLst>
              </a:tr>
              <a:tr h="19759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456461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369719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시험대비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36178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58431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중간권장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14994"/>
                  </a:ext>
                </a:extLst>
              </a:tr>
              <a:tr h="19759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00501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多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테스트 및 보완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55630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7891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53584"/>
                  </a:ext>
                </a:extLst>
              </a:tr>
              <a:tr h="19759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시험대비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46145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기말고사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591" marR="8591" marT="8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82180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기말권장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15630"/>
                  </a:ext>
                </a:extLst>
              </a:tr>
              <a:tr h="18900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0132"/>
                  </a:ext>
                </a:extLst>
              </a:tr>
              <a:tr h="19759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8591" marR="8591" marT="85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591" marR="8591" marT="85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0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7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579E6-70B2-208C-87C9-2F5008A0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D1BE4-C5F0-C3F0-A8F5-C436345A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</a:p>
          <a:p>
            <a:pPr marL="468000">
              <a:buFont typeface="+mj-lt"/>
              <a:buAutoNum type="arabicParenR"/>
            </a:pPr>
            <a:r>
              <a:rPr lang="ko-KR" altLang="en-US" sz="1800" dirty="0"/>
              <a:t>주제</a:t>
            </a:r>
            <a:endParaRPr lang="en-US" altLang="ko-KR" sz="1800" dirty="0"/>
          </a:p>
          <a:p>
            <a:pPr marL="468000">
              <a:buFont typeface="+mj-lt"/>
              <a:buAutoNum type="arabicParenR"/>
            </a:pPr>
            <a:r>
              <a:rPr lang="en-US" altLang="ko-KR" sz="1800" dirty="0"/>
              <a:t>AI</a:t>
            </a:r>
          </a:p>
          <a:p>
            <a:pPr marL="468000">
              <a:buFont typeface="+mj-lt"/>
              <a:buAutoNum type="arabicParenR"/>
            </a:pPr>
            <a:r>
              <a:rPr lang="en-US" altLang="ko-KR" sz="1800" dirty="0"/>
              <a:t>App</a:t>
            </a:r>
          </a:p>
          <a:p>
            <a:pPr marL="468000">
              <a:buFont typeface="+mj-lt"/>
              <a:buAutoNum type="arabicParenR"/>
            </a:pPr>
            <a:r>
              <a:rPr lang="en-US" altLang="ko-KR" sz="1800" dirty="0"/>
              <a:t>MCU</a:t>
            </a:r>
          </a:p>
          <a:p>
            <a:pPr marL="468000">
              <a:buFont typeface="+mj-lt"/>
              <a:buAutoNum type="arabicParenR"/>
            </a:pPr>
            <a:r>
              <a:rPr lang="en-US" altLang="ko-KR" sz="1800" dirty="0"/>
              <a:t>HW</a:t>
            </a:r>
          </a:p>
          <a:p>
            <a:pPr marL="468000">
              <a:buFont typeface="+mj-lt"/>
              <a:buAutoNum type="arabicParenR"/>
            </a:pPr>
            <a:r>
              <a:rPr lang="en-US" altLang="ko-KR" sz="1800" dirty="0" err="1"/>
              <a:t>Etc</a:t>
            </a:r>
            <a:endParaRPr lang="en-US" altLang="ko-KR" sz="1800" dirty="0"/>
          </a:p>
          <a:p>
            <a:endParaRPr lang="en-US" altLang="ko-KR" sz="1800" dirty="0"/>
          </a:p>
          <a:p>
            <a:pPr>
              <a:buFont typeface="+mj-lt"/>
              <a:buAutoNum type="romanUcPeriod" startAt="2"/>
            </a:pPr>
            <a:r>
              <a:rPr lang="en-US" altLang="ko-KR" dirty="0"/>
              <a:t>Schedule</a:t>
            </a:r>
          </a:p>
          <a:p>
            <a:pPr marL="468000">
              <a:buFont typeface="+mj-lt"/>
              <a:buAutoNum type="arabicParenR"/>
            </a:pPr>
            <a:r>
              <a:rPr lang="ko-KR" altLang="en-US" sz="1800" dirty="0"/>
              <a:t>일정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CECE6-358C-80FD-AFCE-D4D3AE449A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8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03D65-FDE5-4D26-60D2-E26F20CB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A2666-A52C-D73E-8ACC-CBD6C68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>
                <a:solidFill>
                  <a:schemeClr val="tx1"/>
                </a:solidFill>
              </a:rPr>
              <a:t>액추에이터를</a:t>
            </a:r>
            <a:r>
              <a:rPr lang="ko-KR" altLang="en-US" dirty="0">
                <a:solidFill>
                  <a:schemeClr val="tx1"/>
                </a:solidFill>
              </a:rPr>
              <a:t> 사용한 촉각 디스플레이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/>
              <a:t>지도교수 면담 피드백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스마트폰 카메라 활용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TTS 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/>
              <a:t>멘토링 피드백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개발 사유 보완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시스템 구조도 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Yolo</a:t>
            </a:r>
            <a:r>
              <a:rPr lang="ko-KR" altLang="en-US" dirty="0">
                <a:solidFill>
                  <a:schemeClr val="tx1"/>
                </a:solidFill>
              </a:rPr>
              <a:t> 스마트폰 앱 적용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 자모음 분리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6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A2666-A52C-D73E-8ACC-CBD6C68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Yolo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TTS</a:t>
            </a:r>
            <a:r>
              <a:rPr lang="ko-KR" altLang="en-US" dirty="0">
                <a:solidFill>
                  <a:schemeClr val="tx1"/>
                </a:solidFill>
              </a:rPr>
              <a:t>가 적용된 스마트폰 카메라 어플리케이션을 사용하여 텍스트 인식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인식된 텍스트는 무선 통신 사용하여 </a:t>
            </a:r>
            <a:r>
              <a:rPr lang="en-US" altLang="ko-KR" dirty="0">
                <a:solidFill>
                  <a:schemeClr val="tx1"/>
                </a:solidFill>
              </a:rPr>
              <a:t>MCU </a:t>
            </a:r>
            <a:r>
              <a:rPr lang="ko-KR" altLang="en-US" dirty="0">
                <a:solidFill>
                  <a:schemeClr val="tx1"/>
                </a:solidFill>
              </a:rPr>
              <a:t>전달 후 </a:t>
            </a:r>
            <a:r>
              <a:rPr lang="en-US" altLang="ko-KR" dirty="0">
                <a:solidFill>
                  <a:schemeClr val="tx1"/>
                </a:solidFill>
              </a:rPr>
              <a:t>HW </a:t>
            </a:r>
            <a:r>
              <a:rPr lang="ko-KR" altLang="en-US" dirty="0">
                <a:solidFill>
                  <a:schemeClr val="tx1"/>
                </a:solidFill>
              </a:rPr>
              <a:t>점자 변환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3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A2666-A52C-D73E-8ACC-CBD6C68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Yolov5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객체 인식 위한 인공신경망 모델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https://github.com/ultralytics/yolov5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/>
              <a:t>EasyOCR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OCR. Yolo</a:t>
            </a:r>
            <a:r>
              <a:rPr lang="ko-KR" altLang="en-US" dirty="0">
                <a:solidFill>
                  <a:schemeClr val="tx1"/>
                </a:solidFill>
              </a:rPr>
              <a:t>와 함께 사용시 정확도 보완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hlinkClick r:id="rId3"/>
              </a:rPr>
              <a:t>https://github.com/aqntks/Easy-Yolo-OCR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 err="1"/>
              <a:t>Colaboratory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딥러닝 학습을 위한 클라우드 개발 환경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hlinkClick r:id="rId4"/>
              </a:rPr>
              <a:t>https://colab.research.google.com/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AI-Hub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Yolov5</a:t>
            </a:r>
            <a:r>
              <a:rPr lang="ko-KR" altLang="en-US" dirty="0">
                <a:solidFill>
                  <a:schemeClr val="tx1"/>
                </a:solidFill>
              </a:rPr>
              <a:t> 학습을 위한 데이터셋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라벨링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hlinkClick r:id="rId5"/>
              </a:rPr>
              <a:t>https://www.aihub.or.kr/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A2666-A52C-D73E-8ACC-CBD6C68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Android Studio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안드로이드 어플리케이션 개발용 </a:t>
            </a:r>
            <a:r>
              <a:rPr lang="en-US" altLang="ko-KR" dirty="0">
                <a:solidFill>
                  <a:schemeClr val="tx1"/>
                </a:solidFill>
              </a:rPr>
              <a:t>IDE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https://developer.android.com/studio?hl=ko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Java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안드로이드 어플리케이션 개발용 언어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8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MCU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A2666-A52C-D73E-8ACC-CBD6C68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stm32f103rb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MCU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ARM 32bit Cortex-M3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Raspberry Pi 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MPU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/>
              <a:t>BeagleBone</a:t>
            </a:r>
            <a:r>
              <a:rPr lang="en-US" altLang="ko-KR" dirty="0"/>
              <a:t> Black Rev C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 descr="전자제품, 전자 공학, 전자 부품, 회로 구성요소이(가) 표시된 사진&#10;&#10;자동 생성된 설명">
            <a:extLst>
              <a:ext uri="{FF2B5EF4-FFF2-40B4-BE49-F238E27FC236}">
                <a16:creationId xmlns:a16="http://schemas.microsoft.com/office/drawing/2014/main" id="{5C182F39-268A-A88E-C7FF-6BFAAF64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" t="5435" r="28571" b="13839"/>
          <a:stretch/>
        </p:blipFill>
        <p:spPr>
          <a:xfrm rot="5400000">
            <a:off x="4955835" y="1689604"/>
            <a:ext cx="4533445" cy="41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FA4D-5FC4-4A2E-70BD-E3F4513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A2666-A52C-D73E-8ACC-CBD6C68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DS-0420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작동전압 </a:t>
            </a:r>
            <a:r>
              <a:rPr lang="en-US" altLang="ko-KR" dirty="0">
                <a:solidFill>
                  <a:schemeClr val="tx1"/>
                </a:solidFill>
              </a:rPr>
              <a:t>DC 3V~12V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20.5mm*11mm*12.1mm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5114-F118-8C56-E4F7-3F1429723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A081F-5B4E-407E-A077-DA00B79B8C3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 descr="케이블, 전기 배선이(가) 표시된 사진&#10;&#10;자동 생성된 설명">
            <a:extLst>
              <a:ext uri="{FF2B5EF4-FFF2-40B4-BE49-F238E27FC236}">
                <a16:creationId xmlns:a16="http://schemas.microsoft.com/office/drawing/2014/main" id="{E5325AE9-D47D-61CC-C1EB-99DB791E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23" y="1371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7173"/>
      </p:ext>
    </p:extLst>
  </p:cSld>
  <p:clrMapOvr>
    <a:masterClrMapping/>
  </p:clrMapOvr>
</p:sld>
</file>

<file path=ppt/theme/theme1.xml><?xml version="1.0" encoding="utf-8"?>
<a:theme xmlns:a="http://schemas.openxmlformats.org/drawingml/2006/main" name="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정리용">
      <a:majorFont>
        <a:latin typeface="Times New Roman"/>
        <a:ea typeface="새굴림"/>
        <a:cs typeface=""/>
      </a:majorFont>
      <a:minorFont>
        <a:latin typeface="Times New Roman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474</Words>
  <Application>Microsoft Office PowerPoint</Application>
  <PresentationFormat>와이드스크린</PresentationFormat>
  <Paragraphs>289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Times New Roman</vt:lpstr>
      <vt:lpstr>Wingdings</vt:lpstr>
      <vt:lpstr>마스터</vt:lpstr>
      <vt:lpstr>캡스톤디자인</vt:lpstr>
      <vt:lpstr>목차</vt:lpstr>
      <vt:lpstr>Project</vt:lpstr>
      <vt:lpstr>주제</vt:lpstr>
      <vt:lpstr>주제</vt:lpstr>
      <vt:lpstr>AI</vt:lpstr>
      <vt:lpstr>App</vt:lpstr>
      <vt:lpstr>MCU</vt:lpstr>
      <vt:lpstr>HW</vt:lpstr>
      <vt:lpstr>Etc</vt:lpstr>
      <vt:lpstr>Schedule</vt:lpstr>
      <vt:lpstr>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이지원</dc:creator>
  <cp:lastModifiedBy>이지원</cp:lastModifiedBy>
  <cp:revision>24</cp:revision>
  <dcterms:created xsi:type="dcterms:W3CDTF">2024-01-10T07:15:24Z</dcterms:created>
  <dcterms:modified xsi:type="dcterms:W3CDTF">2024-01-22T10:25:53Z</dcterms:modified>
</cp:coreProperties>
</file>