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9" r:id="rId3"/>
    <p:sldId id="302" r:id="rId4"/>
    <p:sldId id="304" r:id="rId5"/>
    <p:sldId id="305" r:id="rId6"/>
    <p:sldId id="256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050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29F48-75E1-1A3F-D94F-A964A77B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42A7AD-B338-A316-8081-9B9EC89C4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56AA4-E3FE-75AF-F0E1-DDB965ED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5FB7A-58C8-5413-5565-D55E6A81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B9EDE-806A-D060-DA89-EC6D06F7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2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BF343-855D-1AE1-F5D3-24C8D69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03656D-C15C-3B4D-45BB-1D0802E76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542B1-D0D6-0B97-E30C-20AED3F3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291E0-4292-EA88-7CC6-F9E3C44B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23249-D6BD-677E-BAAD-5C957E0A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0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BCEA76-F70B-5891-F41B-9A288361C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090EC3-DAC7-556D-5284-16B5B099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28CB6-AAF0-160F-532E-3B96734F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FF5B5-AF4D-FF74-A261-45C23C1C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8B878-0CEC-35F2-778B-A149BEB2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4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AAC72-7D08-56B3-9315-122237D9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57256-F833-C407-478F-88843226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33E97-4936-BC02-1745-60F413AD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EE53D-1FDD-5885-A26B-CD0DEDAD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89ACB-6560-6CC6-6D93-0743B847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7D263-0A1B-AF07-436A-C8A3B3E9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411B4-C99B-2B92-9AE3-1B63BB62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E7034-DB31-F46F-C408-2166689C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9567B-2E6F-47B8-6B56-519AA23F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B6AA4-3AE9-3C4D-2364-543BD2D9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9E295-1369-E45D-F73C-73DA81A8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67004-8DA4-B077-9CF9-7B281212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4F2C7-6F21-D1D4-7C86-B439D5088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DD03F-7916-D94C-5CAB-95EFA46B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D5FDB-149E-94BE-0AC8-34C608A7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EA4C9-B676-D916-F83F-5C1B3B8A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31929-43E8-F86C-8F8B-1FEEA6FC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E24A7-046B-7379-9AC3-4179FFCC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B76D9-4B01-24DE-8750-32D879FC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1AEE26-EA42-7DA5-CE0E-19FFA4EF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CA2EEC-F539-DD1A-7628-9DFD71CE2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68EA16-5C8B-7070-ADA7-4405E3C8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FDEC3-9538-DD29-9383-A74248F3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E7DCCE-1C6F-D923-47C4-149853C7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6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4A970-2A07-8E01-72DF-8EB9DF2B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7A5379-2E80-7A0A-940B-B3306EEE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E72E76-DFE5-CFD6-97E5-20CE08D3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64FC0-3C37-358E-E14A-130F051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5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D02DA5-EFCD-127E-A0B7-D3BC273E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4A97D7-CF89-59CA-CD3D-4A44D81E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47CCA-1EA1-7C23-5CF2-6FBC90B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0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D665B-C8FE-11D0-7286-08CA338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6B329-8BF8-0EAE-92A2-290A12A6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F3674-E7E5-0B1D-5C2F-CA6BB2474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B34D7-0EC7-A957-73C9-28FF6B64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83BE2-F2F9-998F-CF9D-9AAD6D9D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BCFB3-D61D-B781-F43B-4A440EE3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B2E41-99F5-DF6E-FAF5-3756641E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0FE7C8-B96C-0330-3AC4-CC528AF0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5CD72-2FCB-059F-2197-D6AF0125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F7B1B-4526-8295-9A50-25F66FAE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72D34-958A-1281-F1F8-842F9E90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004D1-E912-E0B6-44BF-CB151567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5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4E7D7B-9750-B4E2-D0FB-E17D187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7280D-8124-7697-F517-18E0D0ED3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840E7-BEE9-1FFA-8254-5376E90BB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1F551-8CD3-4941-B1B0-3D1F3CC75F1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AEB2F-4367-61B8-9EF9-BD95BCAC5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4DCB0-AE54-7299-77D2-0D9D3663F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B3A5D-6498-4807-B19E-482B25954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2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47F358-CFD1-3EF3-2B81-6122A34A8135}"/>
              </a:ext>
            </a:extLst>
          </p:cNvPr>
          <p:cNvSpPr/>
          <p:nvPr/>
        </p:nvSpPr>
        <p:spPr>
          <a:xfrm>
            <a:off x="1050441" y="3274344"/>
            <a:ext cx="6528122" cy="127321"/>
          </a:xfrm>
          <a:prstGeom prst="rect">
            <a:avLst/>
          </a:prstGeom>
          <a:solidFill>
            <a:srgbClr val="373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70084-DC50-2400-545A-1F49AFDEDD7C}"/>
              </a:ext>
            </a:extLst>
          </p:cNvPr>
          <p:cNvSpPr txBox="1"/>
          <p:nvPr/>
        </p:nvSpPr>
        <p:spPr>
          <a:xfrm>
            <a:off x="945666" y="2812679"/>
            <a:ext cx="9791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37397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Ray Transfer Matrix GUI</a:t>
            </a:r>
            <a:endParaRPr lang="ko-KR" altLang="en-US" sz="2400" dirty="0">
              <a:solidFill>
                <a:srgbClr val="37397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5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93F70B-DA07-AF47-0B2D-3881ED46B30B}"/>
              </a:ext>
            </a:extLst>
          </p:cNvPr>
          <p:cNvSpPr/>
          <p:nvPr/>
        </p:nvSpPr>
        <p:spPr>
          <a:xfrm>
            <a:off x="544550" y="0"/>
            <a:ext cx="92557" cy="885825"/>
          </a:xfrm>
          <a:prstGeom prst="rect">
            <a:avLst/>
          </a:prstGeom>
          <a:solidFill>
            <a:srgbClr val="373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37397F"/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F525DE2-5461-032C-72BD-ECB87BBF8A4B}"/>
              </a:ext>
            </a:extLst>
          </p:cNvPr>
          <p:cNvSpPr txBox="1"/>
          <p:nvPr/>
        </p:nvSpPr>
        <p:spPr>
          <a:xfrm>
            <a:off x="637108" y="123850"/>
            <a:ext cx="648511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Ray Transfer Matrix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3DC7F4-496C-60D0-7E30-15EB41F5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97" y="885823"/>
            <a:ext cx="6011916" cy="39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108875-72DD-E0F7-03F2-3FF0132E7675}"/>
                  </a:ext>
                </a:extLst>
              </p:cNvPr>
              <p:cNvSpPr txBox="1"/>
              <p:nvPr/>
            </p:nvSpPr>
            <p:spPr>
              <a:xfrm>
                <a:off x="8530104" y="4583781"/>
                <a:ext cx="875817" cy="739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28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108875-72DD-E0F7-03F2-3FF0132E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104" y="4583781"/>
                <a:ext cx="875817" cy="739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C3122D9-2F3B-D694-12F2-AFE88BA32EF2}"/>
                  </a:ext>
                </a:extLst>
              </p:cNvPr>
              <p:cNvSpPr txBox="1"/>
              <p:nvPr/>
            </p:nvSpPr>
            <p:spPr>
              <a:xfrm>
                <a:off x="1992174" y="5626238"/>
                <a:ext cx="5022366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C3122D9-2F3B-D694-12F2-AFE88BA32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74" y="5626238"/>
                <a:ext cx="5022366" cy="745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2419E04-8A26-1947-150C-0EDEE07DAEAD}"/>
                  </a:ext>
                </a:extLst>
              </p:cNvPr>
              <p:cNvSpPr txBox="1"/>
              <p:nvPr/>
            </p:nvSpPr>
            <p:spPr>
              <a:xfrm>
                <a:off x="637107" y="4753779"/>
                <a:ext cx="7732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광축에서의 거리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와 진행방향과 광축 사이의 각도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이용해서 나타냄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2419E04-8A26-1947-150C-0EDEE07D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7" y="4753779"/>
                <a:ext cx="7732501" cy="369332"/>
              </a:xfrm>
              <a:prstGeom prst="rect">
                <a:avLst/>
              </a:prstGeom>
              <a:blipFill>
                <a:blip r:embed="rId5"/>
                <a:stretch>
                  <a:fillRect l="-71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211422-06D6-C7DD-AA19-06B60F9536D7}"/>
                  </a:ext>
                </a:extLst>
              </p:cNvPr>
              <p:cNvSpPr txBox="1"/>
              <p:nvPr/>
            </p:nvSpPr>
            <p:spPr>
              <a:xfrm>
                <a:off x="7042308" y="5431032"/>
                <a:ext cx="2728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211422-06D6-C7DD-AA19-06B60F95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08" y="5431032"/>
                <a:ext cx="272882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DD195A-327B-AD12-D299-FC7EDE6BE8B0}"/>
                  </a:ext>
                </a:extLst>
              </p:cNvPr>
              <p:cNvSpPr txBox="1"/>
              <p:nvPr/>
            </p:nvSpPr>
            <p:spPr>
              <a:xfrm>
                <a:off x="7042308" y="5954252"/>
                <a:ext cx="2748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ko-KR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DD195A-327B-AD12-D299-FC7EDE6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08" y="5954252"/>
                <a:ext cx="274831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A6D589E-11D3-B45F-8844-CC3A8D63A8E7}"/>
              </a:ext>
            </a:extLst>
          </p:cNvPr>
          <p:cNvSpPr txBox="1"/>
          <p:nvPr/>
        </p:nvSpPr>
        <p:spPr>
          <a:xfrm>
            <a:off x="5912294" y="439547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 err="1">
                <a:solidFill>
                  <a:srgbClr val="FF0000"/>
                </a:solidFill>
              </a:rPr>
              <a:t>근축근사를</a:t>
            </a:r>
            <a:r>
              <a:rPr lang="ko-KR" altLang="en-US" b="1" dirty="0">
                <a:solidFill>
                  <a:srgbClr val="FF0000"/>
                </a:solidFill>
              </a:rPr>
              <a:t> 이용하므로 충분히 작은 </a:t>
            </a:r>
            <a:r>
              <a:rPr lang="ko-KR" altLang="en-US" b="1" dirty="0" err="1">
                <a:solidFill>
                  <a:srgbClr val="FF0000"/>
                </a:solidFill>
              </a:rPr>
              <a:t>각이여야함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2CB3EE-0754-FE1D-7BDA-2496B5DF7150}"/>
              </a:ext>
            </a:extLst>
          </p:cNvPr>
          <p:cNvSpPr/>
          <p:nvPr/>
        </p:nvSpPr>
        <p:spPr>
          <a:xfrm>
            <a:off x="544550" y="0"/>
            <a:ext cx="92557" cy="885825"/>
          </a:xfrm>
          <a:prstGeom prst="rect">
            <a:avLst/>
          </a:prstGeom>
          <a:solidFill>
            <a:srgbClr val="373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37397F"/>
              </a:solidFill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858F237A-A38B-1E8E-6FC5-590916BA7181}"/>
              </a:ext>
            </a:extLst>
          </p:cNvPr>
          <p:cNvSpPr txBox="1"/>
          <p:nvPr/>
        </p:nvSpPr>
        <p:spPr>
          <a:xfrm>
            <a:off x="637108" y="123850"/>
            <a:ext cx="648511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Layout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5B70FD-369E-D901-BD24-25D5A630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6" y="1258792"/>
            <a:ext cx="6295696" cy="3299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179186-A14C-2B8B-FDD2-C37878FD48A6}"/>
              </a:ext>
            </a:extLst>
          </p:cNvPr>
          <p:cNvSpPr txBox="1"/>
          <p:nvPr/>
        </p:nvSpPr>
        <p:spPr>
          <a:xfrm>
            <a:off x="7122220" y="885823"/>
            <a:ext cx="4391395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결과 그래프 </a:t>
            </a:r>
            <a:r>
              <a:rPr lang="en-US" altLang="ko-KR" dirty="0"/>
              <a:t>plot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Position or angle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Point</a:t>
            </a:r>
            <a:r>
              <a:rPr lang="ko-KR" altLang="en-US" dirty="0"/>
              <a:t> </a:t>
            </a:r>
            <a:r>
              <a:rPr lang="en-US" altLang="ko-KR" dirty="0"/>
              <a:t>light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planewave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Optics </a:t>
            </a:r>
            <a:r>
              <a:rPr lang="ko-KR" altLang="en-US" dirty="0"/>
              <a:t>모음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위쪽 </a:t>
            </a:r>
            <a:r>
              <a:rPr lang="en-US" altLang="ko-KR" dirty="0"/>
              <a:t>Optics</a:t>
            </a:r>
            <a:r>
              <a:rPr lang="ko-KR" altLang="en-US" dirty="0"/>
              <a:t>부터 순서대로 </a:t>
            </a:r>
            <a:r>
              <a:rPr lang="en-US" altLang="ko-KR" dirty="0"/>
              <a:t>plot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Optics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모든 </a:t>
            </a:r>
            <a:r>
              <a:rPr lang="en-US" altLang="ko-KR" dirty="0"/>
              <a:t>Optics </a:t>
            </a:r>
            <a:r>
              <a:rPr lang="ko-KR" altLang="en-US" dirty="0"/>
              <a:t>제거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FC25F-6A64-C346-BE8E-EA70E1E2A7CC}"/>
              </a:ext>
            </a:extLst>
          </p:cNvPr>
          <p:cNvSpPr txBox="1"/>
          <p:nvPr/>
        </p:nvSpPr>
        <p:spPr>
          <a:xfrm>
            <a:off x="857250" y="15494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77008-F9EE-4972-FC8C-30453F629B7E}"/>
              </a:ext>
            </a:extLst>
          </p:cNvPr>
          <p:cNvSpPr txBox="1"/>
          <p:nvPr/>
        </p:nvSpPr>
        <p:spPr>
          <a:xfrm>
            <a:off x="4775693" y="125879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C7EC24-99F2-BBEE-B8AE-EFF185434F1B}"/>
              </a:ext>
            </a:extLst>
          </p:cNvPr>
          <p:cNvSpPr txBox="1"/>
          <p:nvPr/>
        </p:nvSpPr>
        <p:spPr>
          <a:xfrm>
            <a:off x="4775693" y="150427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(3)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21ACB0-C4C3-C2C8-FFDD-B059FB558045}"/>
              </a:ext>
            </a:extLst>
          </p:cNvPr>
          <p:cNvSpPr txBox="1"/>
          <p:nvPr/>
        </p:nvSpPr>
        <p:spPr>
          <a:xfrm>
            <a:off x="4910117" y="405360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(5)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734A27-1FB0-42A2-7574-6427025632A5}"/>
              </a:ext>
            </a:extLst>
          </p:cNvPr>
          <p:cNvSpPr txBox="1"/>
          <p:nvPr/>
        </p:nvSpPr>
        <p:spPr>
          <a:xfrm>
            <a:off x="5743178" y="405360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(6)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CED691-7ECC-7C2B-2875-FF4D09C8D129}"/>
              </a:ext>
            </a:extLst>
          </p:cNvPr>
          <p:cNvSpPr txBox="1"/>
          <p:nvPr/>
        </p:nvSpPr>
        <p:spPr>
          <a:xfrm>
            <a:off x="5627667" y="258250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(4)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872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2CB3EE-0754-FE1D-7BDA-2496B5DF7150}"/>
              </a:ext>
            </a:extLst>
          </p:cNvPr>
          <p:cNvSpPr/>
          <p:nvPr/>
        </p:nvSpPr>
        <p:spPr>
          <a:xfrm>
            <a:off x="544550" y="0"/>
            <a:ext cx="92557" cy="885825"/>
          </a:xfrm>
          <a:prstGeom prst="rect">
            <a:avLst/>
          </a:prstGeom>
          <a:solidFill>
            <a:srgbClr val="373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37397F"/>
              </a:solidFill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858F237A-A38B-1E8E-6FC5-590916BA7181}"/>
              </a:ext>
            </a:extLst>
          </p:cNvPr>
          <p:cNvSpPr txBox="1"/>
          <p:nvPr/>
        </p:nvSpPr>
        <p:spPr>
          <a:xfrm>
            <a:off x="637108" y="123850"/>
            <a:ext cx="648511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Layout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DEDF-8F83-AF61-774D-AC1EE41FC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68" t="15464" b="66687"/>
          <a:stretch/>
        </p:blipFill>
        <p:spPr>
          <a:xfrm>
            <a:off x="2350562" y="1069406"/>
            <a:ext cx="6546696" cy="2299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3B168-92EE-3D68-190E-94DB16876711}"/>
              </a:ext>
            </a:extLst>
          </p:cNvPr>
          <p:cNvSpPr txBox="1"/>
          <p:nvPr/>
        </p:nvSpPr>
        <p:spPr>
          <a:xfrm>
            <a:off x="448918" y="3429000"/>
            <a:ext cx="1234338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Optics</a:t>
            </a:r>
            <a:r>
              <a:rPr lang="ko-KR" altLang="en-US" sz="1600" dirty="0"/>
              <a:t> 변경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Optics </a:t>
            </a:r>
            <a:r>
              <a:rPr lang="ko-KR" altLang="en-US" sz="1600" dirty="0"/>
              <a:t>방향 뒤집기 </a:t>
            </a:r>
            <a:r>
              <a:rPr lang="en-US" altLang="ko-KR" sz="1600" dirty="0"/>
              <a:t>(</a:t>
            </a:r>
            <a:r>
              <a:rPr lang="ko-KR" altLang="en-US" sz="1600" dirty="0"/>
              <a:t>기본 평면이 오른쪽</a:t>
            </a:r>
            <a:r>
              <a:rPr lang="en-US" altLang="ko-KR" sz="1600" dirty="0"/>
              <a:t>) </a:t>
            </a:r>
            <a:r>
              <a:rPr lang="ko-KR" altLang="en-US" sz="1600" dirty="0"/>
              <a:t>기본 </a:t>
            </a:r>
            <a:r>
              <a:rPr lang="en-US" altLang="ko-KR" sz="1600" dirty="0"/>
              <a:t>=&gt;</a:t>
            </a:r>
            <a:r>
              <a:rPr lang="ko-KR" altLang="en-US" sz="1600" dirty="0"/>
              <a:t>선택 안됨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Optics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Optics</a:t>
            </a:r>
            <a:r>
              <a:rPr lang="ko-KR" altLang="en-US" sz="1600" dirty="0"/>
              <a:t> 거리변경 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앞에 </a:t>
            </a:r>
            <a:r>
              <a:rPr lang="en-US" altLang="ko-KR" sz="1600" dirty="0"/>
              <a:t>optics</a:t>
            </a:r>
            <a:r>
              <a:rPr lang="ko-KR" altLang="en-US" sz="1600" dirty="0"/>
              <a:t>가 존재한다면 </a:t>
            </a:r>
            <a:br>
              <a:rPr lang="en-US" altLang="ko-KR" sz="1600" dirty="0"/>
            </a:br>
            <a:r>
              <a:rPr lang="ko-KR" altLang="en-US" sz="1600" dirty="0"/>
              <a:t>최종 거리 계산 </a:t>
            </a:r>
            <a:r>
              <a:rPr lang="en-US" altLang="ko-KR" sz="1600" dirty="0"/>
              <a:t>=&gt; </a:t>
            </a:r>
            <a:r>
              <a:rPr lang="ko-KR" altLang="en-US" sz="1600" dirty="0"/>
              <a:t>이전</a:t>
            </a:r>
            <a:r>
              <a:rPr lang="en-US" altLang="ko-KR" sz="1600" dirty="0"/>
              <a:t>optics</a:t>
            </a:r>
            <a:r>
              <a:rPr lang="ko-KR" altLang="en-US" sz="1600" dirty="0"/>
              <a:t>의 </a:t>
            </a:r>
            <a:r>
              <a:rPr lang="en-US" altLang="ko-KR" sz="1600" dirty="0"/>
              <a:t>Fb + </a:t>
            </a:r>
            <a:r>
              <a:rPr lang="ko-KR" altLang="en-US" sz="1600" dirty="0"/>
              <a:t>현재 </a:t>
            </a:r>
            <a:r>
              <a:rPr lang="en-US" altLang="ko-KR" sz="1600" dirty="0"/>
              <a:t>optics</a:t>
            </a:r>
            <a:r>
              <a:rPr lang="ko-KR" altLang="en-US" sz="1600" dirty="0"/>
              <a:t>의 </a:t>
            </a:r>
            <a:r>
              <a:rPr lang="en-US" altLang="ko-KR" sz="1600" dirty="0"/>
              <a:t>F + Distance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이전 </a:t>
            </a:r>
            <a:r>
              <a:rPr lang="en-US" altLang="ko-KR" sz="1600" dirty="0"/>
              <a:t>optics</a:t>
            </a:r>
            <a:r>
              <a:rPr lang="ko-KR" altLang="en-US" sz="1600" dirty="0"/>
              <a:t>가 없다면</a:t>
            </a:r>
            <a:br>
              <a:rPr lang="en-US" altLang="ko-KR" sz="1600" dirty="0"/>
            </a:br>
            <a:r>
              <a:rPr lang="ko-KR" altLang="en-US" sz="1600" dirty="0"/>
              <a:t>최종 거리 계산 </a:t>
            </a:r>
            <a:r>
              <a:rPr lang="en-US" altLang="ko-KR" sz="1600" dirty="0"/>
              <a:t>=&gt; </a:t>
            </a:r>
            <a:r>
              <a:rPr lang="ko-KR" altLang="en-US" sz="1600" dirty="0"/>
              <a:t>현재 </a:t>
            </a:r>
            <a:r>
              <a:rPr lang="en-US" altLang="ko-KR" sz="1600" dirty="0"/>
              <a:t>optics</a:t>
            </a:r>
            <a:r>
              <a:rPr lang="ko-KR" altLang="en-US" sz="1600" dirty="0"/>
              <a:t>의 </a:t>
            </a:r>
            <a:r>
              <a:rPr lang="en-US" altLang="ko-KR" sz="1600" dirty="0"/>
              <a:t>F + Distance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Optics</a:t>
            </a:r>
            <a:r>
              <a:rPr lang="ko-KR" altLang="en-US" sz="1600" dirty="0"/>
              <a:t>의 </a:t>
            </a:r>
            <a:r>
              <a:rPr lang="en-US" altLang="ko-KR" sz="1600" dirty="0"/>
              <a:t>F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2AA6D-791F-F3B7-7800-40CF6036B813}"/>
              </a:ext>
            </a:extLst>
          </p:cNvPr>
          <p:cNvSpPr txBox="1"/>
          <p:nvPr/>
        </p:nvSpPr>
        <p:spPr>
          <a:xfrm>
            <a:off x="8517279" y="392641"/>
            <a:ext cx="333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Optics</a:t>
            </a:r>
            <a:r>
              <a:rPr lang="ko-KR" altLang="en-US" dirty="0"/>
              <a:t>는 </a:t>
            </a:r>
            <a:r>
              <a:rPr lang="en-US" altLang="ko-KR" dirty="0"/>
              <a:t>plano-convex</a:t>
            </a:r>
            <a:r>
              <a:rPr lang="ko-KR" altLang="en-US" dirty="0"/>
              <a:t>로 가정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752BD-FB9A-FE00-C40B-EEA999CEFE24}"/>
              </a:ext>
            </a:extLst>
          </p:cNvPr>
          <p:cNvSpPr txBox="1"/>
          <p:nvPr/>
        </p:nvSpPr>
        <p:spPr>
          <a:xfrm>
            <a:off x="2761350" y="122393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45342-872D-59D3-A8B1-401700487CA5}"/>
              </a:ext>
            </a:extLst>
          </p:cNvPr>
          <p:cNvSpPr txBox="1"/>
          <p:nvPr/>
        </p:nvSpPr>
        <p:spPr>
          <a:xfrm>
            <a:off x="4960264" y="122393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60FF1-9A50-18D4-44BB-60B584B627AC}"/>
              </a:ext>
            </a:extLst>
          </p:cNvPr>
          <p:cNvSpPr txBox="1"/>
          <p:nvPr/>
        </p:nvSpPr>
        <p:spPr>
          <a:xfrm>
            <a:off x="6620608" y="115136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(3)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E27C0-CB7E-5399-5495-DA3370676FF1}"/>
              </a:ext>
            </a:extLst>
          </p:cNvPr>
          <p:cNvSpPr txBox="1"/>
          <p:nvPr/>
        </p:nvSpPr>
        <p:spPr>
          <a:xfrm>
            <a:off x="2761350" y="221928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(4)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94BB2-380B-71D8-A990-60A01EC5BABB}"/>
              </a:ext>
            </a:extLst>
          </p:cNvPr>
          <p:cNvSpPr txBox="1"/>
          <p:nvPr/>
        </p:nvSpPr>
        <p:spPr>
          <a:xfrm>
            <a:off x="7105036" y="221928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580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2CB3EE-0754-FE1D-7BDA-2496B5DF7150}"/>
              </a:ext>
            </a:extLst>
          </p:cNvPr>
          <p:cNvSpPr/>
          <p:nvPr/>
        </p:nvSpPr>
        <p:spPr>
          <a:xfrm>
            <a:off x="544550" y="0"/>
            <a:ext cx="92557" cy="885825"/>
          </a:xfrm>
          <a:prstGeom prst="rect">
            <a:avLst/>
          </a:prstGeom>
          <a:solidFill>
            <a:srgbClr val="373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37397F"/>
              </a:solidFill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858F237A-A38B-1E8E-6FC5-590916BA7181}"/>
              </a:ext>
            </a:extLst>
          </p:cNvPr>
          <p:cNvSpPr txBox="1"/>
          <p:nvPr/>
        </p:nvSpPr>
        <p:spPr>
          <a:xfrm>
            <a:off x="637108" y="123850"/>
            <a:ext cx="648511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Layout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D8E6F4-288A-C40E-1984-993D5DF7B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611"/>
          <a:stretch/>
        </p:blipFill>
        <p:spPr>
          <a:xfrm>
            <a:off x="637107" y="1349796"/>
            <a:ext cx="2380080" cy="463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79E18-01F2-D48C-C61E-622924EF6762}"/>
              </a:ext>
            </a:extLst>
          </p:cNvPr>
          <p:cNvSpPr txBox="1"/>
          <p:nvPr/>
        </p:nvSpPr>
        <p:spPr>
          <a:xfrm>
            <a:off x="4209143" y="1465943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Optics_data.py </a:t>
            </a:r>
            <a:r>
              <a:rPr lang="ko-KR" altLang="en-US" dirty="0"/>
              <a:t>파일에서 렌즈 정보 입력</a:t>
            </a:r>
            <a:r>
              <a:rPr lang="en-US" altLang="ko-KR" dirty="0"/>
              <a:t>,</a:t>
            </a:r>
            <a:r>
              <a:rPr lang="ko-KR" altLang="en-US" dirty="0"/>
              <a:t>수정가능</a:t>
            </a:r>
          </a:p>
        </p:txBody>
      </p:sp>
    </p:spTree>
    <p:extLst>
      <p:ext uri="{BB962C8B-B14F-4D97-AF65-F5344CB8AC3E}">
        <p14:creationId xmlns:p14="http://schemas.microsoft.com/office/powerpoint/2010/main" val="14011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359AA4-36E8-7992-F9B3-962B83773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6"/>
          <a:stretch/>
        </p:blipFill>
        <p:spPr>
          <a:xfrm>
            <a:off x="5800375" y="1268899"/>
            <a:ext cx="5406724" cy="40364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C1F8F3-F3FB-405D-DC36-29A2FA4C9A70}"/>
              </a:ext>
            </a:extLst>
          </p:cNvPr>
          <p:cNvSpPr/>
          <p:nvPr/>
        </p:nvSpPr>
        <p:spPr>
          <a:xfrm>
            <a:off x="1182189" y="951186"/>
            <a:ext cx="10319657" cy="4556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041A80-378A-7F3C-0B94-7B3B7E31472E}"/>
              </a:ext>
            </a:extLst>
          </p:cNvPr>
          <p:cNvSpPr/>
          <p:nvPr/>
        </p:nvSpPr>
        <p:spPr>
          <a:xfrm>
            <a:off x="1475811" y="1268899"/>
            <a:ext cx="4030942" cy="4036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6D29FB-7D7F-730B-AF36-F72C92666391}"/>
              </a:ext>
            </a:extLst>
          </p:cNvPr>
          <p:cNvSpPr/>
          <p:nvPr/>
        </p:nvSpPr>
        <p:spPr>
          <a:xfrm>
            <a:off x="2732690" y="4776952"/>
            <a:ext cx="1234965" cy="3731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2CB3EE-0754-FE1D-7BDA-2496B5DF7150}"/>
              </a:ext>
            </a:extLst>
          </p:cNvPr>
          <p:cNvSpPr/>
          <p:nvPr/>
        </p:nvSpPr>
        <p:spPr>
          <a:xfrm>
            <a:off x="544550" y="0"/>
            <a:ext cx="92557" cy="885825"/>
          </a:xfrm>
          <a:prstGeom prst="rect">
            <a:avLst/>
          </a:prstGeom>
          <a:solidFill>
            <a:srgbClr val="373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37397F"/>
              </a:solidFill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858F237A-A38B-1E8E-6FC5-590916BA7181}"/>
              </a:ext>
            </a:extLst>
          </p:cNvPr>
          <p:cNvSpPr txBox="1"/>
          <p:nvPr/>
        </p:nvSpPr>
        <p:spPr>
          <a:xfrm>
            <a:off x="637108" y="123850"/>
            <a:ext cx="648511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Layout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9B077A-D588-826E-11FB-3EB13C393AFF}"/>
              </a:ext>
            </a:extLst>
          </p:cNvPr>
          <p:cNvGrpSpPr/>
          <p:nvPr/>
        </p:nvGrpSpPr>
        <p:grpSpPr>
          <a:xfrm>
            <a:off x="1671145" y="1460937"/>
            <a:ext cx="3552496" cy="1020325"/>
            <a:chOff x="1671145" y="1460937"/>
            <a:chExt cx="3552496" cy="10203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591165-CC9B-B68B-73F7-5183E5C8350C}"/>
                </a:ext>
              </a:extLst>
            </p:cNvPr>
            <p:cNvSpPr/>
            <p:nvPr/>
          </p:nvSpPr>
          <p:spPr>
            <a:xfrm>
              <a:off x="1671145" y="1460937"/>
              <a:ext cx="3552496" cy="1020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1DEAF2-FE8A-FC89-57C0-CD519B4C12B6}"/>
                </a:ext>
              </a:extLst>
            </p:cNvPr>
            <p:cNvSpPr txBox="1"/>
            <p:nvPr/>
          </p:nvSpPr>
          <p:spPr>
            <a:xfrm>
              <a:off x="4873393" y="146093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BCB2366-52CF-5527-C2FB-C5D3B859BF2C}"/>
                </a:ext>
              </a:extLst>
            </p:cNvPr>
            <p:cNvSpPr/>
            <p:nvPr/>
          </p:nvSpPr>
          <p:spPr>
            <a:xfrm>
              <a:off x="1818290" y="1565815"/>
              <a:ext cx="1802524" cy="3704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Optics_name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060271A-5E29-E792-9864-8E0F17E7B40D}"/>
                </a:ext>
              </a:extLst>
            </p:cNvPr>
            <p:cNvSpPr/>
            <p:nvPr/>
          </p:nvSpPr>
          <p:spPr>
            <a:xfrm rot="10800000">
              <a:off x="3381484" y="1716634"/>
              <a:ext cx="131818" cy="11363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52B47D-3C60-7625-580D-67A148F439DF}"/>
                </a:ext>
              </a:extLst>
            </p:cNvPr>
            <p:cNvSpPr txBox="1"/>
            <p:nvPr/>
          </p:nvSpPr>
          <p:spPr>
            <a:xfrm>
              <a:off x="3689074" y="1545882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flip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EBF490-7C46-D375-C182-74F5361F917B}"/>
                </a:ext>
              </a:extLst>
            </p:cNvPr>
            <p:cNvSpPr/>
            <p:nvPr/>
          </p:nvSpPr>
          <p:spPr>
            <a:xfrm>
              <a:off x="4184494" y="1697656"/>
              <a:ext cx="125733" cy="106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E4296D-8559-693F-C084-3BCA56A99BED}"/>
                </a:ext>
              </a:extLst>
            </p:cNvPr>
            <p:cNvSpPr/>
            <p:nvPr/>
          </p:nvSpPr>
          <p:spPr>
            <a:xfrm>
              <a:off x="3722055" y="1552677"/>
              <a:ext cx="670825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2D4B4B-DA57-7273-6D5E-342E85F8028D}"/>
                </a:ext>
              </a:extLst>
            </p:cNvPr>
            <p:cNvSpPr/>
            <p:nvPr/>
          </p:nvSpPr>
          <p:spPr>
            <a:xfrm>
              <a:off x="2829909" y="2106873"/>
              <a:ext cx="651641" cy="294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5CCD69-B413-4EA6-5BF0-0A4FA237909A}"/>
                </a:ext>
              </a:extLst>
            </p:cNvPr>
            <p:cNvSpPr txBox="1"/>
            <p:nvPr/>
          </p:nvSpPr>
          <p:spPr>
            <a:xfrm>
              <a:off x="1758782" y="204118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Distance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35D0CA-67FB-5F3A-CE39-26F4C303C4BB}"/>
              </a:ext>
            </a:extLst>
          </p:cNvPr>
          <p:cNvGrpSpPr/>
          <p:nvPr/>
        </p:nvGrpSpPr>
        <p:grpSpPr>
          <a:xfrm>
            <a:off x="1671145" y="2584810"/>
            <a:ext cx="3552496" cy="1020325"/>
            <a:chOff x="1671145" y="1460937"/>
            <a:chExt cx="3552496" cy="102032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310D063-C485-CF83-45D7-19779B84FD3B}"/>
                </a:ext>
              </a:extLst>
            </p:cNvPr>
            <p:cNvSpPr/>
            <p:nvPr/>
          </p:nvSpPr>
          <p:spPr>
            <a:xfrm>
              <a:off x="1671145" y="1460937"/>
              <a:ext cx="3552496" cy="1020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3A1EFD-BBCB-45C2-D8F9-CB4ADAE3A784}"/>
                </a:ext>
              </a:extLst>
            </p:cNvPr>
            <p:cNvSpPr txBox="1"/>
            <p:nvPr/>
          </p:nvSpPr>
          <p:spPr>
            <a:xfrm>
              <a:off x="4873393" y="146093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21E9C3-86FB-0536-794A-44C179B8A8B2}"/>
                </a:ext>
              </a:extLst>
            </p:cNvPr>
            <p:cNvSpPr/>
            <p:nvPr/>
          </p:nvSpPr>
          <p:spPr>
            <a:xfrm>
              <a:off x="1818290" y="1565815"/>
              <a:ext cx="1802524" cy="3704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Optics_name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D83F94E7-1AC9-7B53-FBC8-E036B12BE39A}"/>
                </a:ext>
              </a:extLst>
            </p:cNvPr>
            <p:cNvSpPr/>
            <p:nvPr/>
          </p:nvSpPr>
          <p:spPr>
            <a:xfrm rot="10800000">
              <a:off x="3381484" y="1716634"/>
              <a:ext cx="131818" cy="11363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16406A-450C-45C9-B232-ADD08219182D}"/>
                </a:ext>
              </a:extLst>
            </p:cNvPr>
            <p:cNvSpPr txBox="1"/>
            <p:nvPr/>
          </p:nvSpPr>
          <p:spPr>
            <a:xfrm>
              <a:off x="3689074" y="1545882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flip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663C310-0E8D-AEB8-7AD6-D3B837AEF276}"/>
                </a:ext>
              </a:extLst>
            </p:cNvPr>
            <p:cNvSpPr/>
            <p:nvPr/>
          </p:nvSpPr>
          <p:spPr>
            <a:xfrm>
              <a:off x="4184494" y="1697656"/>
              <a:ext cx="125733" cy="106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D96C41-B228-0896-36C9-3429AA9C2BBC}"/>
                </a:ext>
              </a:extLst>
            </p:cNvPr>
            <p:cNvSpPr/>
            <p:nvPr/>
          </p:nvSpPr>
          <p:spPr>
            <a:xfrm>
              <a:off x="3722055" y="1552677"/>
              <a:ext cx="670825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399277-635B-8164-0D8A-63780526C0A8}"/>
                </a:ext>
              </a:extLst>
            </p:cNvPr>
            <p:cNvSpPr/>
            <p:nvPr/>
          </p:nvSpPr>
          <p:spPr>
            <a:xfrm>
              <a:off x="2829909" y="2106873"/>
              <a:ext cx="651641" cy="294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79B843-3B17-A43A-6BF2-ADD6E0D97295}"/>
                </a:ext>
              </a:extLst>
            </p:cNvPr>
            <p:cNvSpPr txBox="1"/>
            <p:nvPr/>
          </p:nvSpPr>
          <p:spPr>
            <a:xfrm>
              <a:off x="1758782" y="204118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Distance</a:t>
              </a:r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6CF2165-7AEE-18B1-26B7-623C9214E280}"/>
              </a:ext>
            </a:extLst>
          </p:cNvPr>
          <p:cNvSpPr txBox="1"/>
          <p:nvPr/>
        </p:nvSpPr>
        <p:spPr>
          <a:xfrm>
            <a:off x="3673910" y="205505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= 20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A339FE-9F86-BCF9-60FC-0F2AE01FAFEC}"/>
              </a:ext>
            </a:extLst>
          </p:cNvPr>
          <p:cNvSpPr txBox="1"/>
          <p:nvPr/>
        </p:nvSpPr>
        <p:spPr>
          <a:xfrm>
            <a:off x="3673909" y="31721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= 30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4E5E49-5E42-3DE8-EFC3-11FA5DE9D7D6}"/>
              </a:ext>
            </a:extLst>
          </p:cNvPr>
          <p:cNvSpPr txBox="1"/>
          <p:nvPr/>
        </p:nvSpPr>
        <p:spPr>
          <a:xfrm>
            <a:off x="10036885" y="612648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2023-11-23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3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B1E4F37-4C0B-1527-BADD-28511012B8B9}"/>
              </a:ext>
            </a:extLst>
          </p:cNvPr>
          <p:cNvSpPr txBox="1"/>
          <p:nvPr/>
        </p:nvSpPr>
        <p:spPr>
          <a:xfrm>
            <a:off x="77996" y="4416282"/>
            <a:ext cx="58788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Optics </a:t>
            </a:r>
            <a:r>
              <a:rPr lang="ko-KR" altLang="en-US" sz="1600" dirty="0"/>
              <a:t>변경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드롭박스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Optics </a:t>
            </a:r>
            <a:r>
              <a:rPr lang="ko-KR" altLang="en-US" sz="1600" dirty="0"/>
              <a:t>뒤집기 </a:t>
            </a:r>
            <a:r>
              <a:rPr lang="en-US" altLang="ko-KR" sz="1600" dirty="0"/>
              <a:t>(</a:t>
            </a:r>
            <a:r>
              <a:rPr lang="ko-KR" altLang="en-US" sz="1600" dirty="0"/>
              <a:t>스위치 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앞에 있는 </a:t>
            </a:r>
            <a:r>
              <a:rPr lang="en-US" altLang="ko-KR" sz="1600" dirty="0"/>
              <a:t>Optics</a:t>
            </a:r>
            <a:r>
              <a:rPr lang="ko-KR" altLang="en-US" sz="1600" dirty="0"/>
              <a:t>와의 거리 </a:t>
            </a:r>
            <a:r>
              <a:rPr lang="en-US" altLang="ko-KR" sz="1600" dirty="0"/>
              <a:t>(</a:t>
            </a:r>
            <a:r>
              <a:rPr lang="ko-KR" altLang="en-US" sz="1600" dirty="0"/>
              <a:t>기본 이전 </a:t>
            </a:r>
            <a:r>
              <a:rPr lang="en-US" altLang="ko-KR" sz="1600" dirty="0"/>
              <a:t>Optics</a:t>
            </a:r>
            <a:r>
              <a:rPr lang="ko-KR" altLang="en-US" sz="1600" dirty="0"/>
              <a:t>의 </a:t>
            </a:r>
            <a:r>
              <a:rPr lang="en-US" altLang="ko-KR" sz="1600" dirty="0"/>
              <a:t>fb) (input)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선택 </a:t>
            </a:r>
            <a:r>
              <a:rPr lang="en-US" altLang="ko-KR" sz="1600" dirty="0"/>
              <a:t>optics</a:t>
            </a:r>
            <a:r>
              <a:rPr lang="ko-KR" altLang="en-US" sz="1600" dirty="0"/>
              <a:t>의 </a:t>
            </a:r>
            <a:r>
              <a:rPr lang="en-US" altLang="ko-KR" sz="1600" dirty="0"/>
              <a:t>f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Optics </a:t>
            </a:r>
            <a:r>
              <a:rPr lang="ko-KR" altLang="en-US" sz="1600" dirty="0"/>
              <a:t>제거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Optics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Light</a:t>
            </a:r>
            <a:r>
              <a:rPr lang="ko-KR" altLang="en-US" sz="1600" dirty="0"/>
              <a:t> 위치 </a:t>
            </a:r>
            <a:r>
              <a:rPr lang="en-US" altLang="ko-KR" sz="1600" dirty="0"/>
              <a:t>or </a:t>
            </a:r>
            <a:r>
              <a:rPr lang="ko-KR" altLang="en-US" sz="1600" dirty="0"/>
              <a:t>각도변경 </a:t>
            </a:r>
            <a:r>
              <a:rPr lang="en-US" altLang="ko-KR" sz="1600" dirty="0"/>
              <a:t>(</a:t>
            </a:r>
            <a:r>
              <a:rPr lang="ko-KR" altLang="en-US" sz="1600" dirty="0"/>
              <a:t>슬라이더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err="1"/>
              <a:t>점광원</a:t>
            </a:r>
            <a:r>
              <a:rPr lang="ko-KR" altLang="en-US" sz="1600" dirty="0"/>
              <a:t> </a:t>
            </a:r>
            <a:r>
              <a:rPr lang="en-US" altLang="ko-KR" sz="1600" dirty="0"/>
              <a:t>or </a:t>
            </a:r>
            <a:r>
              <a:rPr lang="ko-KR" altLang="en-US" sz="1600" dirty="0" err="1"/>
              <a:t>플레인웨이브</a:t>
            </a:r>
            <a:r>
              <a:rPr lang="ko-KR" altLang="en-US" sz="1600" dirty="0"/>
              <a:t> 선택 </a:t>
            </a:r>
            <a:r>
              <a:rPr lang="en-US" altLang="ko-KR" sz="1600" dirty="0"/>
              <a:t>(</a:t>
            </a:r>
            <a:r>
              <a:rPr lang="ko-KR" altLang="en-US" sz="1600" dirty="0"/>
              <a:t>라디오 버튼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결과 </a:t>
            </a:r>
            <a:r>
              <a:rPr lang="en-US" altLang="ko-KR" sz="1600" dirty="0"/>
              <a:t>plot</a:t>
            </a:r>
            <a:endParaRPr lang="ko-KR" altLang="en-US" sz="16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5D515B-492C-62D0-6A0A-3013AA627AB3}"/>
              </a:ext>
            </a:extLst>
          </p:cNvPr>
          <p:cNvGrpSpPr/>
          <p:nvPr/>
        </p:nvGrpSpPr>
        <p:grpSpPr>
          <a:xfrm>
            <a:off x="1404837" y="194441"/>
            <a:ext cx="8938942" cy="3946636"/>
            <a:chOff x="1404837" y="194441"/>
            <a:chExt cx="8938942" cy="3946636"/>
          </a:xfrm>
          <a:solidFill>
            <a:schemeClr val="bg1"/>
          </a:solidFill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B2AC396-68A1-3DD8-84DD-0FEBF69FB2AA}"/>
                </a:ext>
              </a:extLst>
            </p:cNvPr>
            <p:cNvGrpSpPr/>
            <p:nvPr/>
          </p:nvGrpSpPr>
          <p:grpSpPr>
            <a:xfrm>
              <a:off x="1404837" y="194441"/>
              <a:ext cx="8938942" cy="3946636"/>
              <a:chOff x="1182189" y="951186"/>
              <a:chExt cx="10319657" cy="4556235"/>
            </a:xfrm>
            <a:grpFill/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DC1F8F3-F3FB-405D-DC36-29A2FA4C9A70}"/>
                  </a:ext>
                </a:extLst>
              </p:cNvPr>
              <p:cNvSpPr/>
              <p:nvPr/>
            </p:nvSpPr>
            <p:spPr>
              <a:xfrm>
                <a:off x="1182189" y="951186"/>
                <a:ext cx="10319657" cy="45562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5359AA4-36E8-7992-F9B3-962B83773B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056"/>
              <a:stretch/>
            </p:blipFill>
            <p:spPr>
              <a:xfrm>
                <a:off x="5800375" y="1268899"/>
                <a:ext cx="5406724" cy="4036424"/>
              </a:xfrm>
              <a:prstGeom prst="rect">
                <a:avLst/>
              </a:prstGeom>
              <a:grpFill/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A041A80-378A-7F3C-0B94-7B3B7E31472E}"/>
                  </a:ext>
                </a:extLst>
              </p:cNvPr>
              <p:cNvSpPr/>
              <p:nvPr/>
            </p:nvSpPr>
            <p:spPr>
              <a:xfrm>
                <a:off x="1454557" y="1268899"/>
                <a:ext cx="4030941" cy="40364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E6D29FB-7D7F-730B-AF36-F72C92666391}"/>
                  </a:ext>
                </a:extLst>
              </p:cNvPr>
              <p:cNvSpPr/>
              <p:nvPr/>
            </p:nvSpPr>
            <p:spPr>
              <a:xfrm>
                <a:off x="2732690" y="4776952"/>
                <a:ext cx="1234965" cy="37311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29B077A-D588-826E-11FB-3EB13C393AFF}"/>
                  </a:ext>
                </a:extLst>
              </p:cNvPr>
              <p:cNvGrpSpPr/>
              <p:nvPr/>
            </p:nvGrpSpPr>
            <p:grpSpPr>
              <a:xfrm>
                <a:off x="1671145" y="1460937"/>
                <a:ext cx="3552496" cy="1020325"/>
                <a:chOff x="1671145" y="1460937"/>
                <a:chExt cx="3552496" cy="1020325"/>
              </a:xfrm>
              <a:grpFill/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85591165-CC9B-B68B-73F7-5183E5C8350C}"/>
                    </a:ext>
                  </a:extLst>
                </p:cNvPr>
                <p:cNvSpPr/>
                <p:nvPr/>
              </p:nvSpPr>
              <p:spPr>
                <a:xfrm>
                  <a:off x="1671145" y="1460937"/>
                  <a:ext cx="3552496" cy="102032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1DEAF2-FE8A-FC89-57C0-CD519B4C12B6}"/>
                    </a:ext>
                  </a:extLst>
                </p:cNvPr>
                <p:cNvSpPr txBox="1"/>
                <p:nvPr/>
              </p:nvSpPr>
              <p:spPr>
                <a:xfrm>
                  <a:off x="4873393" y="1460938"/>
                  <a:ext cx="29206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BCB2366-52CF-5527-C2FB-C5D3B859BF2C}"/>
                    </a:ext>
                  </a:extLst>
                </p:cNvPr>
                <p:cNvSpPr/>
                <p:nvPr/>
              </p:nvSpPr>
              <p:spPr>
                <a:xfrm>
                  <a:off x="1818290" y="1565815"/>
                  <a:ext cx="1802524" cy="3704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 err="1">
                      <a:solidFill>
                        <a:schemeClr val="tx1"/>
                      </a:solidFill>
                    </a:rPr>
                    <a:t>Optics_name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B060271A-5E29-E792-9864-8E0F17E7B40D}"/>
                    </a:ext>
                  </a:extLst>
                </p:cNvPr>
                <p:cNvSpPr/>
                <p:nvPr/>
              </p:nvSpPr>
              <p:spPr>
                <a:xfrm rot="10800000">
                  <a:off x="3381484" y="1716634"/>
                  <a:ext cx="131818" cy="113636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52B47D-3C60-7625-580D-67A148F439DF}"/>
                    </a:ext>
                  </a:extLst>
                </p:cNvPr>
                <p:cNvSpPr txBox="1"/>
                <p:nvPr/>
              </p:nvSpPr>
              <p:spPr>
                <a:xfrm>
                  <a:off x="3689074" y="1545882"/>
                  <a:ext cx="549999" cy="39084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flip</a:t>
                  </a:r>
                  <a:endParaRPr lang="ko-KR" altLang="en-US" sz="1600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7EBF490-7C46-D375-C182-74F5361F917B}"/>
                    </a:ext>
                  </a:extLst>
                </p:cNvPr>
                <p:cNvSpPr/>
                <p:nvPr/>
              </p:nvSpPr>
              <p:spPr>
                <a:xfrm>
                  <a:off x="4184494" y="1697656"/>
                  <a:ext cx="125733" cy="10680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65E4296D-8559-693F-C084-3BCA56A99BED}"/>
                    </a:ext>
                  </a:extLst>
                </p:cNvPr>
                <p:cNvSpPr/>
                <p:nvPr/>
              </p:nvSpPr>
              <p:spPr>
                <a:xfrm>
                  <a:off x="3722055" y="1552677"/>
                  <a:ext cx="670825" cy="3693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EF2D4B4B-DA57-7273-6D5E-342E85F8028D}"/>
                    </a:ext>
                  </a:extLst>
                </p:cNvPr>
                <p:cNvSpPr/>
                <p:nvPr/>
              </p:nvSpPr>
              <p:spPr>
                <a:xfrm>
                  <a:off x="2829909" y="2106873"/>
                  <a:ext cx="651641" cy="2942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A5CCD69-B413-4EA6-5BF0-0A4FA237909A}"/>
                    </a:ext>
                  </a:extLst>
                </p:cNvPr>
                <p:cNvSpPr txBox="1"/>
                <p:nvPr/>
              </p:nvSpPr>
              <p:spPr>
                <a:xfrm>
                  <a:off x="1758782" y="2041181"/>
                  <a:ext cx="1192969" cy="390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Distance</a:t>
                  </a:r>
                  <a:endParaRPr lang="ko-KR" altLang="en-US" sz="1600" dirty="0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135D0CA-67FB-5F3A-CE39-26F4C303C4BB}"/>
                  </a:ext>
                </a:extLst>
              </p:cNvPr>
              <p:cNvGrpSpPr/>
              <p:nvPr/>
            </p:nvGrpSpPr>
            <p:grpSpPr>
              <a:xfrm>
                <a:off x="1671145" y="2584810"/>
                <a:ext cx="3552496" cy="1020325"/>
                <a:chOff x="1671145" y="1460937"/>
                <a:chExt cx="3552496" cy="1020325"/>
              </a:xfrm>
              <a:grpFill/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310D063-C485-CF83-45D7-19779B84FD3B}"/>
                    </a:ext>
                  </a:extLst>
                </p:cNvPr>
                <p:cNvSpPr/>
                <p:nvPr/>
              </p:nvSpPr>
              <p:spPr>
                <a:xfrm>
                  <a:off x="1671145" y="1460937"/>
                  <a:ext cx="3552496" cy="102032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A3A1EFD-BBCB-45C2-D8F9-CB4ADAE3A784}"/>
                    </a:ext>
                  </a:extLst>
                </p:cNvPr>
                <p:cNvSpPr txBox="1"/>
                <p:nvPr/>
              </p:nvSpPr>
              <p:spPr>
                <a:xfrm>
                  <a:off x="4873393" y="1460938"/>
                  <a:ext cx="29206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BC21E9C3-86FB-0536-794A-44C179B8A8B2}"/>
                    </a:ext>
                  </a:extLst>
                </p:cNvPr>
                <p:cNvSpPr/>
                <p:nvPr/>
              </p:nvSpPr>
              <p:spPr>
                <a:xfrm>
                  <a:off x="1818290" y="1565815"/>
                  <a:ext cx="1802524" cy="37049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600" dirty="0" err="1">
                      <a:solidFill>
                        <a:schemeClr val="tx1"/>
                      </a:solidFill>
                    </a:rPr>
                    <a:t>Optics_name</a:t>
                  </a:r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D83F94E7-1AC9-7B53-FBC8-E036B12BE39A}"/>
                    </a:ext>
                  </a:extLst>
                </p:cNvPr>
                <p:cNvSpPr/>
                <p:nvPr/>
              </p:nvSpPr>
              <p:spPr>
                <a:xfrm rot="10800000">
                  <a:off x="3381484" y="1716634"/>
                  <a:ext cx="131818" cy="113636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D16406A-450C-45C9-B232-ADD08219182D}"/>
                    </a:ext>
                  </a:extLst>
                </p:cNvPr>
                <p:cNvSpPr txBox="1"/>
                <p:nvPr/>
              </p:nvSpPr>
              <p:spPr>
                <a:xfrm>
                  <a:off x="3689074" y="1545882"/>
                  <a:ext cx="50847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flip</a:t>
                  </a:r>
                  <a:endParaRPr lang="ko-KR" altLang="en-US" dirty="0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1663C310-0E8D-AEB8-7AD6-D3B837AEF276}"/>
                    </a:ext>
                  </a:extLst>
                </p:cNvPr>
                <p:cNvSpPr/>
                <p:nvPr/>
              </p:nvSpPr>
              <p:spPr>
                <a:xfrm>
                  <a:off x="4184494" y="1697656"/>
                  <a:ext cx="125733" cy="10680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99D96C41-B228-0896-36C9-3429AA9C2BBC}"/>
                    </a:ext>
                  </a:extLst>
                </p:cNvPr>
                <p:cNvSpPr/>
                <p:nvPr/>
              </p:nvSpPr>
              <p:spPr>
                <a:xfrm>
                  <a:off x="3722055" y="1552677"/>
                  <a:ext cx="670825" cy="3693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9C399277-635B-8164-0D8A-63780526C0A8}"/>
                    </a:ext>
                  </a:extLst>
                </p:cNvPr>
                <p:cNvSpPr/>
                <p:nvPr/>
              </p:nvSpPr>
              <p:spPr>
                <a:xfrm>
                  <a:off x="2829909" y="2106873"/>
                  <a:ext cx="651641" cy="2942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79B843-3B17-A43A-6BF2-ADD6E0D97295}"/>
                    </a:ext>
                  </a:extLst>
                </p:cNvPr>
                <p:cNvSpPr txBox="1"/>
                <p:nvPr/>
              </p:nvSpPr>
              <p:spPr>
                <a:xfrm>
                  <a:off x="1758782" y="2041183"/>
                  <a:ext cx="1127387" cy="390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Distance</a:t>
                  </a:r>
                  <a:endParaRPr lang="ko-KR" altLang="en-US" sz="1600" dirty="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CF2165-7AEE-18B1-26B7-623C9214E280}"/>
                  </a:ext>
                </a:extLst>
              </p:cNvPr>
              <p:cNvSpPr txBox="1"/>
              <p:nvPr/>
            </p:nvSpPr>
            <p:spPr>
              <a:xfrm>
                <a:off x="3673910" y="2055056"/>
                <a:ext cx="87876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 = 20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A339FE-9F86-BCF9-60FC-0F2AE01FAFEC}"/>
                  </a:ext>
                </a:extLst>
              </p:cNvPr>
              <p:cNvSpPr txBox="1"/>
              <p:nvPr/>
            </p:nvSpPr>
            <p:spPr>
              <a:xfrm>
                <a:off x="3673909" y="3172133"/>
                <a:ext cx="927523" cy="39084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F = 30</a:t>
                </a:r>
                <a:endParaRPr lang="ko-KR" altLang="en-US" sz="1600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AF98BA-5155-B439-565A-3A68D89346FD}"/>
                </a:ext>
              </a:extLst>
            </p:cNvPr>
            <p:cNvSpPr txBox="1"/>
            <p:nvPr/>
          </p:nvSpPr>
          <p:spPr>
            <a:xfrm>
              <a:off x="1692188" y="488243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(1)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D21F85-9FC5-E7C7-C0E6-411D54A82032}"/>
                </a:ext>
              </a:extLst>
            </p:cNvPr>
            <p:cNvSpPr txBox="1"/>
            <p:nvPr/>
          </p:nvSpPr>
          <p:spPr>
            <a:xfrm>
              <a:off x="3424784" y="474048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(2)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309A13-ADCA-F2CE-C1DD-09FC9F25433D}"/>
                </a:ext>
              </a:extLst>
            </p:cNvPr>
            <p:cNvSpPr txBox="1"/>
            <p:nvPr/>
          </p:nvSpPr>
          <p:spPr>
            <a:xfrm>
              <a:off x="1692188" y="1004022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(3)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56E78E-334A-AF8D-90CC-66A7D6FC2025}"/>
                </a:ext>
              </a:extLst>
            </p:cNvPr>
            <p:cNvSpPr txBox="1"/>
            <p:nvPr/>
          </p:nvSpPr>
          <p:spPr>
            <a:xfrm>
              <a:off x="3414472" y="99272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(4)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FE908F-A55C-E8C5-27D4-963A530C09E6}"/>
                </a:ext>
              </a:extLst>
            </p:cNvPr>
            <p:cNvSpPr txBox="1"/>
            <p:nvPr/>
          </p:nvSpPr>
          <p:spPr>
            <a:xfrm>
              <a:off x="4522855" y="490576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(5)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33B235-38A2-CEEA-9260-2E226BB9EB95}"/>
                </a:ext>
              </a:extLst>
            </p:cNvPr>
            <p:cNvSpPr txBox="1"/>
            <p:nvPr/>
          </p:nvSpPr>
          <p:spPr>
            <a:xfrm>
              <a:off x="2474167" y="333138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(6)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B99F77-BABD-1A08-45C8-E9006DEF7268}"/>
                </a:ext>
              </a:extLst>
            </p:cNvPr>
            <p:cNvSpPr txBox="1"/>
            <p:nvPr/>
          </p:nvSpPr>
          <p:spPr>
            <a:xfrm>
              <a:off x="7296036" y="244359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(7)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A65C7C-1D9B-7F8C-DD8C-3126DBDBE73C}"/>
                </a:ext>
              </a:extLst>
            </p:cNvPr>
            <p:cNvSpPr txBox="1"/>
            <p:nvPr/>
          </p:nvSpPr>
          <p:spPr>
            <a:xfrm>
              <a:off x="5144195" y="474048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(8)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4F72B0-CB9D-ADA8-42A8-DF3A6314F2E5}"/>
                </a:ext>
              </a:extLst>
            </p:cNvPr>
            <p:cNvSpPr txBox="1"/>
            <p:nvPr/>
          </p:nvSpPr>
          <p:spPr>
            <a:xfrm>
              <a:off x="5405134" y="1513798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(9)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71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AC396-68A1-3DD8-84DD-0FEBF69FB2AA}"/>
              </a:ext>
            </a:extLst>
          </p:cNvPr>
          <p:cNvGrpSpPr/>
          <p:nvPr/>
        </p:nvGrpSpPr>
        <p:grpSpPr>
          <a:xfrm>
            <a:off x="1404837" y="194441"/>
            <a:ext cx="8938942" cy="3946636"/>
            <a:chOff x="1182189" y="951186"/>
            <a:chExt cx="10319657" cy="45562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359AA4-36E8-7992-F9B3-962B83773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56"/>
            <a:stretch/>
          </p:blipFill>
          <p:spPr>
            <a:xfrm>
              <a:off x="5800375" y="1268899"/>
              <a:ext cx="5406724" cy="403642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C1F8F3-F3FB-405D-DC36-29A2FA4C9A70}"/>
                </a:ext>
              </a:extLst>
            </p:cNvPr>
            <p:cNvSpPr/>
            <p:nvPr/>
          </p:nvSpPr>
          <p:spPr>
            <a:xfrm>
              <a:off x="1182189" y="951186"/>
              <a:ext cx="10319657" cy="4556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41A80-378A-7F3C-0B94-7B3B7E31472E}"/>
                </a:ext>
              </a:extLst>
            </p:cNvPr>
            <p:cNvSpPr/>
            <p:nvPr/>
          </p:nvSpPr>
          <p:spPr>
            <a:xfrm>
              <a:off x="1475811" y="1268899"/>
              <a:ext cx="4030942" cy="4036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E6D29FB-7D7F-730B-AF36-F72C92666391}"/>
                </a:ext>
              </a:extLst>
            </p:cNvPr>
            <p:cNvSpPr/>
            <p:nvPr/>
          </p:nvSpPr>
          <p:spPr>
            <a:xfrm>
              <a:off x="2732690" y="4776952"/>
              <a:ext cx="1234965" cy="3731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add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29B077A-D588-826E-11FB-3EB13C393AFF}"/>
                </a:ext>
              </a:extLst>
            </p:cNvPr>
            <p:cNvGrpSpPr/>
            <p:nvPr/>
          </p:nvGrpSpPr>
          <p:grpSpPr>
            <a:xfrm>
              <a:off x="1671145" y="1460937"/>
              <a:ext cx="3552496" cy="1020325"/>
              <a:chOff x="1671145" y="1460937"/>
              <a:chExt cx="3552496" cy="102032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591165-CC9B-B68B-73F7-5183E5C8350C}"/>
                  </a:ext>
                </a:extLst>
              </p:cNvPr>
              <p:cNvSpPr/>
              <p:nvPr/>
            </p:nvSpPr>
            <p:spPr>
              <a:xfrm>
                <a:off x="1671145" y="1460937"/>
                <a:ext cx="3552496" cy="10203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EAF2-FE8A-FC89-57C0-CD519B4C12B6}"/>
                  </a:ext>
                </a:extLst>
              </p:cNvPr>
              <p:cNvSpPr txBox="1"/>
              <p:nvPr/>
            </p:nvSpPr>
            <p:spPr>
              <a:xfrm>
                <a:off x="4873393" y="146093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BCB2366-52CF-5527-C2FB-C5D3B859BF2C}"/>
                  </a:ext>
                </a:extLst>
              </p:cNvPr>
              <p:cNvSpPr/>
              <p:nvPr/>
            </p:nvSpPr>
            <p:spPr>
              <a:xfrm>
                <a:off x="1818290" y="1565815"/>
                <a:ext cx="1802524" cy="370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err="1">
                    <a:solidFill>
                      <a:schemeClr val="tx1"/>
                    </a:solidFill>
                  </a:rPr>
                  <a:t>Optics_name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B060271A-5E29-E792-9864-8E0F17E7B40D}"/>
                  </a:ext>
                </a:extLst>
              </p:cNvPr>
              <p:cNvSpPr/>
              <p:nvPr/>
            </p:nvSpPr>
            <p:spPr>
              <a:xfrm rot="10800000">
                <a:off x="3381484" y="1716634"/>
                <a:ext cx="131818" cy="11363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52B47D-3C60-7625-580D-67A148F439DF}"/>
                  </a:ext>
                </a:extLst>
              </p:cNvPr>
              <p:cNvSpPr txBox="1"/>
              <p:nvPr/>
            </p:nvSpPr>
            <p:spPr>
              <a:xfrm>
                <a:off x="3689074" y="1545882"/>
                <a:ext cx="549999" cy="390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flip</a:t>
                </a:r>
                <a:endParaRPr lang="ko-KR" altLang="en-US" sz="16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7EBF490-7C46-D375-C182-74F5361F917B}"/>
                  </a:ext>
                </a:extLst>
              </p:cNvPr>
              <p:cNvSpPr/>
              <p:nvPr/>
            </p:nvSpPr>
            <p:spPr>
              <a:xfrm>
                <a:off x="4184494" y="1697656"/>
                <a:ext cx="125733" cy="1068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5E4296D-8559-693F-C084-3BCA56A99BED}"/>
                  </a:ext>
                </a:extLst>
              </p:cNvPr>
              <p:cNvSpPr/>
              <p:nvPr/>
            </p:nvSpPr>
            <p:spPr>
              <a:xfrm>
                <a:off x="3722055" y="1552677"/>
                <a:ext cx="670825" cy="369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F2D4B4B-DA57-7273-6D5E-342E85F8028D}"/>
                  </a:ext>
                </a:extLst>
              </p:cNvPr>
              <p:cNvSpPr/>
              <p:nvPr/>
            </p:nvSpPr>
            <p:spPr>
              <a:xfrm>
                <a:off x="2829909" y="2106873"/>
                <a:ext cx="651641" cy="2942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CCD69-B413-4EA6-5BF0-0A4FA237909A}"/>
                  </a:ext>
                </a:extLst>
              </p:cNvPr>
              <p:cNvSpPr txBox="1"/>
              <p:nvPr/>
            </p:nvSpPr>
            <p:spPr>
              <a:xfrm>
                <a:off x="1758782" y="2041181"/>
                <a:ext cx="1192969" cy="39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Distance</a:t>
                </a:r>
                <a:endParaRPr lang="ko-KR" altLang="en-US" sz="1600" dirty="0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135D0CA-67FB-5F3A-CE39-26F4C303C4BB}"/>
                </a:ext>
              </a:extLst>
            </p:cNvPr>
            <p:cNvGrpSpPr/>
            <p:nvPr/>
          </p:nvGrpSpPr>
          <p:grpSpPr>
            <a:xfrm>
              <a:off x="1671145" y="2584810"/>
              <a:ext cx="3552496" cy="1020325"/>
              <a:chOff x="1671145" y="1460937"/>
              <a:chExt cx="3552496" cy="1020325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310D063-C485-CF83-45D7-19779B84FD3B}"/>
                  </a:ext>
                </a:extLst>
              </p:cNvPr>
              <p:cNvSpPr/>
              <p:nvPr/>
            </p:nvSpPr>
            <p:spPr>
              <a:xfrm>
                <a:off x="1671145" y="1460937"/>
                <a:ext cx="3552496" cy="10203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3A1EFD-BBCB-45C2-D8F9-CB4ADAE3A784}"/>
                  </a:ext>
                </a:extLst>
              </p:cNvPr>
              <p:cNvSpPr txBox="1"/>
              <p:nvPr/>
            </p:nvSpPr>
            <p:spPr>
              <a:xfrm>
                <a:off x="4873393" y="146093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C21E9C3-86FB-0536-794A-44C179B8A8B2}"/>
                  </a:ext>
                </a:extLst>
              </p:cNvPr>
              <p:cNvSpPr/>
              <p:nvPr/>
            </p:nvSpPr>
            <p:spPr>
              <a:xfrm>
                <a:off x="1818290" y="1565815"/>
                <a:ext cx="1802524" cy="370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err="1">
                    <a:solidFill>
                      <a:schemeClr val="tx1"/>
                    </a:solidFill>
                  </a:rPr>
                  <a:t>Optics_name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D83F94E7-1AC9-7B53-FBC8-E036B12BE39A}"/>
                  </a:ext>
                </a:extLst>
              </p:cNvPr>
              <p:cNvSpPr/>
              <p:nvPr/>
            </p:nvSpPr>
            <p:spPr>
              <a:xfrm rot="10800000">
                <a:off x="3381484" y="1716634"/>
                <a:ext cx="131818" cy="11363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16406A-450C-45C9-B232-ADD08219182D}"/>
                  </a:ext>
                </a:extLst>
              </p:cNvPr>
              <p:cNvSpPr txBox="1"/>
              <p:nvPr/>
            </p:nvSpPr>
            <p:spPr>
              <a:xfrm>
                <a:off x="3689074" y="1545882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flip</a:t>
                </a:r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663C310-0E8D-AEB8-7AD6-D3B837AEF276}"/>
                  </a:ext>
                </a:extLst>
              </p:cNvPr>
              <p:cNvSpPr/>
              <p:nvPr/>
            </p:nvSpPr>
            <p:spPr>
              <a:xfrm>
                <a:off x="4184494" y="1697656"/>
                <a:ext cx="125733" cy="1068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9D96C41-B228-0896-36C9-3429AA9C2BBC}"/>
                  </a:ext>
                </a:extLst>
              </p:cNvPr>
              <p:cNvSpPr/>
              <p:nvPr/>
            </p:nvSpPr>
            <p:spPr>
              <a:xfrm>
                <a:off x="3722055" y="1552677"/>
                <a:ext cx="670825" cy="3693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C399277-635B-8164-0D8A-63780526C0A8}"/>
                  </a:ext>
                </a:extLst>
              </p:cNvPr>
              <p:cNvSpPr/>
              <p:nvPr/>
            </p:nvSpPr>
            <p:spPr>
              <a:xfrm>
                <a:off x="2829909" y="2106873"/>
                <a:ext cx="651641" cy="2942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79B843-3B17-A43A-6BF2-ADD6E0D97295}"/>
                  </a:ext>
                </a:extLst>
              </p:cNvPr>
              <p:cNvSpPr txBox="1"/>
              <p:nvPr/>
            </p:nvSpPr>
            <p:spPr>
              <a:xfrm>
                <a:off x="1758782" y="2041183"/>
                <a:ext cx="1127387" cy="390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Distance</a:t>
                </a:r>
                <a:endParaRPr lang="ko-KR" altLang="en-US" sz="1600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CF2165-7AEE-18B1-26B7-623C9214E280}"/>
                </a:ext>
              </a:extLst>
            </p:cNvPr>
            <p:cNvSpPr txBox="1"/>
            <p:nvPr/>
          </p:nvSpPr>
          <p:spPr>
            <a:xfrm>
              <a:off x="3673910" y="2055056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 = 20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A339FE-9F86-BCF9-60FC-0F2AE01FAFEC}"/>
                </a:ext>
              </a:extLst>
            </p:cNvPr>
            <p:cNvSpPr txBox="1"/>
            <p:nvPr/>
          </p:nvSpPr>
          <p:spPr>
            <a:xfrm>
              <a:off x="3673909" y="3172133"/>
              <a:ext cx="927523" cy="390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F = 30</a:t>
              </a:r>
              <a:endParaRPr lang="ko-KR" altLang="en-US" sz="1600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8AF98BA-5155-B439-565A-3A68D89346FD}"/>
              </a:ext>
            </a:extLst>
          </p:cNvPr>
          <p:cNvSpPr txBox="1"/>
          <p:nvPr/>
        </p:nvSpPr>
        <p:spPr>
          <a:xfrm>
            <a:off x="1710598" y="488243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(1)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D21F85-9FC5-E7C7-C0E6-411D54A82032}"/>
              </a:ext>
            </a:extLst>
          </p:cNvPr>
          <p:cNvSpPr txBox="1"/>
          <p:nvPr/>
        </p:nvSpPr>
        <p:spPr>
          <a:xfrm>
            <a:off x="3443194" y="474048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(2)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309A13-ADCA-F2CE-C1DD-09FC9F25433D}"/>
              </a:ext>
            </a:extLst>
          </p:cNvPr>
          <p:cNvSpPr txBox="1"/>
          <p:nvPr/>
        </p:nvSpPr>
        <p:spPr>
          <a:xfrm>
            <a:off x="1710598" y="1004022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(3)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56E78E-334A-AF8D-90CC-66A7D6FC2025}"/>
              </a:ext>
            </a:extLst>
          </p:cNvPr>
          <p:cNvSpPr txBox="1"/>
          <p:nvPr/>
        </p:nvSpPr>
        <p:spPr>
          <a:xfrm>
            <a:off x="3432882" y="99272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(4)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E908F-A55C-E8C5-27D4-963A530C09E6}"/>
              </a:ext>
            </a:extLst>
          </p:cNvPr>
          <p:cNvSpPr txBox="1"/>
          <p:nvPr/>
        </p:nvSpPr>
        <p:spPr>
          <a:xfrm>
            <a:off x="4541265" y="490576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(5)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33B235-38A2-CEEA-9260-2E226BB9EB95}"/>
              </a:ext>
            </a:extLst>
          </p:cNvPr>
          <p:cNvSpPr txBox="1"/>
          <p:nvPr/>
        </p:nvSpPr>
        <p:spPr>
          <a:xfrm>
            <a:off x="2492577" y="3331385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(6)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B99F77-BABD-1A08-45C8-E9006DEF7268}"/>
              </a:ext>
            </a:extLst>
          </p:cNvPr>
          <p:cNvSpPr txBox="1"/>
          <p:nvPr/>
        </p:nvSpPr>
        <p:spPr>
          <a:xfrm>
            <a:off x="7296036" y="244359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(7)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A65C7C-1D9B-7F8C-DD8C-3126DBDBE73C}"/>
              </a:ext>
            </a:extLst>
          </p:cNvPr>
          <p:cNvSpPr txBox="1"/>
          <p:nvPr/>
        </p:nvSpPr>
        <p:spPr>
          <a:xfrm>
            <a:off x="5162605" y="474048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(8)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4F72B0-CB9D-ADA8-42A8-DF3A6314F2E5}"/>
              </a:ext>
            </a:extLst>
          </p:cNvPr>
          <p:cNvSpPr txBox="1"/>
          <p:nvPr/>
        </p:nvSpPr>
        <p:spPr>
          <a:xfrm>
            <a:off x="5423544" y="1513798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(9)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8414D-6363-2796-F873-D28ADC0491F8}"/>
              </a:ext>
            </a:extLst>
          </p:cNvPr>
          <p:cNvSpPr txBox="1"/>
          <p:nvPr/>
        </p:nvSpPr>
        <p:spPr>
          <a:xfrm>
            <a:off x="1048871" y="4771016"/>
            <a:ext cx="6050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Add(6)</a:t>
            </a:r>
            <a:r>
              <a:rPr lang="ko-KR" altLang="en-US" dirty="0"/>
              <a:t>버튼을 누르면 </a:t>
            </a:r>
            <a:r>
              <a:rPr lang="en-US" altLang="ko-KR" dirty="0"/>
              <a:t>optics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Optics</a:t>
            </a:r>
            <a:r>
              <a:rPr lang="ko-KR" altLang="en-US" dirty="0"/>
              <a:t>종류와 위치</a:t>
            </a:r>
            <a:r>
              <a:rPr lang="en-US" altLang="ko-KR" dirty="0"/>
              <a:t>, </a:t>
            </a:r>
            <a:r>
              <a:rPr lang="ko-KR" altLang="en-US" dirty="0"/>
              <a:t>뒤집기 여부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추가된 순서대로 </a:t>
            </a:r>
            <a:r>
              <a:rPr lang="en-US" altLang="ko-KR" dirty="0"/>
              <a:t>Optics plot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optics </a:t>
            </a:r>
            <a:r>
              <a:rPr lang="ko-KR" altLang="en-US" dirty="0"/>
              <a:t>제거가능</a:t>
            </a:r>
            <a:r>
              <a:rPr lang="en-US" altLang="ko-KR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Light</a:t>
            </a:r>
            <a:r>
              <a:rPr lang="ko-KR" altLang="en-US" dirty="0"/>
              <a:t> </a:t>
            </a:r>
            <a:r>
              <a:rPr lang="en-US" altLang="ko-KR" dirty="0"/>
              <a:t>source </a:t>
            </a:r>
            <a:r>
              <a:rPr lang="ko-KR" altLang="en-US" dirty="0"/>
              <a:t>선택 가능 </a:t>
            </a:r>
            <a:r>
              <a:rPr lang="en-US" altLang="ko-KR" dirty="0"/>
              <a:t>[Point light or plane wave] 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슬라이더를 통해 빛의 위치나 각도 조절 가능 </a:t>
            </a:r>
            <a:r>
              <a:rPr lang="en-US" altLang="ko-KR" dirty="0"/>
              <a:t>(7)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91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392</Words>
  <Application>Microsoft Office PowerPoint</Application>
  <PresentationFormat>와이드스크린</PresentationFormat>
  <Paragraphs>106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최지문</dc:creator>
  <cp:lastModifiedBy>최지문</cp:lastModifiedBy>
  <cp:revision>26</cp:revision>
  <dcterms:created xsi:type="dcterms:W3CDTF">2023-11-23T02:50:53Z</dcterms:created>
  <dcterms:modified xsi:type="dcterms:W3CDTF">2023-11-24T03:29:41Z</dcterms:modified>
</cp:coreProperties>
</file>