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73" r:id="rId4"/>
    <p:sldId id="274" r:id="rId5"/>
    <p:sldId id="259" r:id="rId6"/>
    <p:sldId id="278" r:id="rId7"/>
    <p:sldId id="279" r:id="rId8"/>
    <p:sldId id="282" r:id="rId9"/>
    <p:sldId id="277" r:id="rId10"/>
    <p:sldId id="283" r:id="rId11"/>
    <p:sldId id="276" r:id="rId12"/>
    <p:sldId id="275" r:id="rId13"/>
    <p:sldId id="284" r:id="rId14"/>
    <p:sldId id="285" r:id="rId15"/>
    <p:sldId id="286" r:id="rId16"/>
    <p:sldId id="272" r:id="rId17"/>
    <p:sldId id="287" r:id="rId18"/>
    <p:sldId id="281" r:id="rId19"/>
    <p:sldId id="288" r:id="rId20"/>
    <p:sldId id="289" r:id="rId21"/>
    <p:sldId id="271" r:id="rId22"/>
  </p:sldIdLst>
  <p:sldSz cx="12192000" cy="6858000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E75AD2C9-7D8C-4AD4-BADF-6FB05D45FA33}">
          <p14:sldIdLst>
            <p14:sldId id="257"/>
          </p14:sldIdLst>
        </p14:section>
        <p14:section name="Content" id="{8100ADF9-4D9B-4603-B732-FD8D54172473}">
          <p14:sldIdLst>
            <p14:sldId id="258"/>
          </p14:sldIdLst>
        </p14:section>
        <p14:section name="Introducion" id="{F7E525AF-65D5-4B8E-AB28-5AC7FEEB3572}">
          <p14:sldIdLst>
            <p14:sldId id="273"/>
            <p14:sldId id="274"/>
            <p14:sldId id="259"/>
            <p14:sldId id="278"/>
            <p14:sldId id="279"/>
            <p14:sldId id="282"/>
            <p14:sldId id="277"/>
            <p14:sldId id="283"/>
          </p14:sldIdLst>
        </p14:section>
        <p14:section name="Hardware" id="{9736A46D-AA97-4BA8-85F4-EFDDAE81EC5D}">
          <p14:sldIdLst>
            <p14:sldId id="276"/>
            <p14:sldId id="275"/>
          </p14:sldIdLst>
        </p14:section>
        <p14:section name="Process" id="{87A6B8D4-1D99-40CC-81E2-F72B3542EDE8}">
          <p14:sldIdLst>
            <p14:sldId id="284"/>
            <p14:sldId id="285"/>
            <p14:sldId id="286"/>
            <p14:sldId id="272"/>
            <p14:sldId id="287"/>
            <p14:sldId id="281"/>
            <p14:sldId id="288"/>
            <p14:sldId id="289"/>
          </p14:sldIdLst>
        </p14:section>
        <p14:section name="End" id="{D83F459C-6E67-456D-AAAB-18D90148C6BE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F1F"/>
    <a:srgbClr val="0063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5707F7-D144-43B4-9E61-178EA0BE4E80}" v="175" dt="2022-11-13T08:09:24.1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6" autoAdjust="0"/>
    <p:restoredTop sz="76000" autoAdjust="0"/>
  </p:normalViewPr>
  <p:slideViewPr>
    <p:cSldViewPr snapToGrid="0" showGuides="1">
      <p:cViewPr varScale="1">
        <p:scale>
          <a:sx n="84" d="100"/>
          <a:sy n="84" d="100"/>
        </p:scale>
        <p:origin x="159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08" d="100"/>
          <a:sy n="108" d="100"/>
        </p:scale>
        <p:origin x="16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송다현" userId="9b7856fa-b906-43da-b9c5-d1c2b6c4e02a" providerId="ADAL" clId="{C05707F7-D144-43B4-9E61-178EA0BE4E80}"/>
    <pc:docChg chg="undo custSel addSld delSld modSld sldOrd modMainMaster addSection delSection modSection">
      <pc:chgData name="송다현" userId="9b7856fa-b906-43da-b9c5-d1c2b6c4e02a" providerId="ADAL" clId="{C05707F7-D144-43B4-9E61-178EA0BE4E80}" dt="2022-11-13T08:09:29.632" v="1779" actId="1076"/>
      <pc:docMkLst>
        <pc:docMk/>
      </pc:docMkLst>
      <pc:sldChg chg="addSp delSp modSp mod">
        <pc:chgData name="송다현" userId="9b7856fa-b906-43da-b9c5-d1c2b6c4e02a" providerId="ADAL" clId="{C05707F7-D144-43B4-9E61-178EA0BE4E80}" dt="2022-11-13T07:53:08.144" v="1281" actId="20577"/>
        <pc:sldMkLst>
          <pc:docMk/>
          <pc:sldMk cId="2554241886" sldId="257"/>
        </pc:sldMkLst>
        <pc:spChg chg="mod">
          <ac:chgData name="송다현" userId="9b7856fa-b906-43da-b9c5-d1c2b6c4e02a" providerId="ADAL" clId="{C05707F7-D144-43B4-9E61-178EA0BE4E80}" dt="2022-11-13T05:49:03.127" v="22" actId="20577"/>
          <ac:spMkLst>
            <pc:docMk/>
            <pc:sldMk cId="2554241886" sldId="257"/>
            <ac:spMk id="2" creationId="{051039A0-6170-9951-A164-18B97FD9ACB4}"/>
          </ac:spMkLst>
        </pc:spChg>
        <pc:spChg chg="add mod">
          <ac:chgData name="송다현" userId="9b7856fa-b906-43da-b9c5-d1c2b6c4e02a" providerId="ADAL" clId="{C05707F7-D144-43B4-9E61-178EA0BE4E80}" dt="2022-11-13T07:53:08.144" v="1281" actId="20577"/>
          <ac:spMkLst>
            <pc:docMk/>
            <pc:sldMk cId="2554241886" sldId="257"/>
            <ac:spMk id="6" creationId="{889D244C-C353-2663-DBBD-421A9177E48E}"/>
          </ac:spMkLst>
        </pc:spChg>
        <pc:picChg chg="add mod">
          <ac:chgData name="송다현" userId="9b7856fa-b906-43da-b9c5-d1c2b6c4e02a" providerId="ADAL" clId="{C05707F7-D144-43B4-9E61-178EA0BE4E80}" dt="2022-11-13T05:50:20.535" v="88" actId="1076"/>
          <ac:picMkLst>
            <pc:docMk/>
            <pc:sldMk cId="2554241886" sldId="257"/>
            <ac:picMk id="8" creationId="{47DEEBC8-BE7B-4892-C25F-10F4A302D749}"/>
          </ac:picMkLst>
        </pc:picChg>
        <pc:picChg chg="add del mod">
          <ac:chgData name="송다현" userId="9b7856fa-b906-43da-b9c5-d1c2b6c4e02a" providerId="ADAL" clId="{C05707F7-D144-43B4-9E61-178EA0BE4E80}" dt="2022-11-13T06:01:16.981" v="110" actId="478"/>
          <ac:picMkLst>
            <pc:docMk/>
            <pc:sldMk cId="2554241886" sldId="257"/>
            <ac:picMk id="10" creationId="{B384A96B-2589-3E25-8BAF-AF3B8526E43C}"/>
          </ac:picMkLst>
        </pc:picChg>
        <pc:picChg chg="add del mod">
          <ac:chgData name="송다현" userId="9b7856fa-b906-43da-b9c5-d1c2b6c4e02a" providerId="ADAL" clId="{C05707F7-D144-43B4-9E61-178EA0BE4E80}" dt="2022-11-13T06:02:00.763" v="118" actId="478"/>
          <ac:picMkLst>
            <pc:docMk/>
            <pc:sldMk cId="2554241886" sldId="257"/>
            <ac:picMk id="12" creationId="{0DB83537-0B2F-0A98-0331-084E72176AD8}"/>
          </ac:picMkLst>
        </pc:picChg>
      </pc:sldChg>
      <pc:sldChg chg="modSp mod modShow">
        <pc:chgData name="송다현" userId="9b7856fa-b906-43da-b9c5-d1c2b6c4e02a" providerId="ADAL" clId="{C05707F7-D144-43B4-9E61-178EA0BE4E80}" dt="2022-11-13T07:39:02.207" v="716" actId="5793"/>
        <pc:sldMkLst>
          <pc:docMk/>
          <pc:sldMk cId="3636793575" sldId="258"/>
        </pc:sldMkLst>
        <pc:spChg chg="mod">
          <ac:chgData name="송다현" userId="9b7856fa-b906-43da-b9c5-d1c2b6c4e02a" providerId="ADAL" clId="{C05707F7-D144-43B4-9E61-178EA0BE4E80}" dt="2022-11-13T07:39:02.207" v="716" actId="5793"/>
          <ac:spMkLst>
            <pc:docMk/>
            <pc:sldMk cId="3636793575" sldId="258"/>
            <ac:spMk id="3" creationId="{FF2520FA-1E87-0373-1DCD-1726796E2F4F}"/>
          </ac:spMkLst>
        </pc:spChg>
      </pc:sldChg>
      <pc:sldChg chg="addSp delSp modSp mod">
        <pc:chgData name="송다현" userId="9b7856fa-b906-43da-b9c5-d1c2b6c4e02a" providerId="ADAL" clId="{C05707F7-D144-43B4-9E61-178EA0BE4E80}" dt="2022-11-13T08:09:29.632" v="1779" actId="1076"/>
        <pc:sldMkLst>
          <pc:docMk/>
          <pc:sldMk cId="3146104037" sldId="259"/>
        </pc:sldMkLst>
        <pc:spChg chg="mod">
          <ac:chgData name="송다현" userId="9b7856fa-b906-43da-b9c5-d1c2b6c4e02a" providerId="ADAL" clId="{C05707F7-D144-43B4-9E61-178EA0BE4E80}" dt="2022-11-13T07:53:27.899" v="1320" actId="20577"/>
          <ac:spMkLst>
            <pc:docMk/>
            <pc:sldMk cId="3146104037" sldId="259"/>
            <ac:spMk id="2" creationId="{88AC5223-D744-42F6-E78B-7D6DDF3DE6CD}"/>
          </ac:spMkLst>
        </pc:spChg>
        <pc:spChg chg="mod">
          <ac:chgData name="송다현" userId="9b7856fa-b906-43da-b9c5-d1c2b6c4e02a" providerId="ADAL" clId="{C05707F7-D144-43B4-9E61-178EA0BE4E80}" dt="2022-11-13T07:30:21.132" v="458" actId="20577"/>
          <ac:spMkLst>
            <pc:docMk/>
            <pc:sldMk cId="3146104037" sldId="259"/>
            <ac:spMk id="3" creationId="{77CCDAAE-60B5-6667-2CFA-1E9D62B0FCCC}"/>
          </ac:spMkLst>
        </pc:spChg>
        <pc:picChg chg="add mod">
          <ac:chgData name="송다현" userId="9b7856fa-b906-43da-b9c5-d1c2b6c4e02a" providerId="ADAL" clId="{C05707F7-D144-43B4-9E61-178EA0BE4E80}" dt="2022-11-13T08:09:29.632" v="1779" actId="1076"/>
          <ac:picMkLst>
            <pc:docMk/>
            <pc:sldMk cId="3146104037" sldId="259"/>
            <ac:picMk id="6" creationId="{31C94698-BB86-130E-2F6E-C641D8230712}"/>
          </ac:picMkLst>
        </pc:picChg>
        <pc:picChg chg="add del">
          <ac:chgData name="송다현" userId="9b7856fa-b906-43da-b9c5-d1c2b6c4e02a" providerId="ADAL" clId="{C05707F7-D144-43B4-9E61-178EA0BE4E80}" dt="2022-11-13T07:30:44.447" v="460"/>
          <ac:picMkLst>
            <pc:docMk/>
            <pc:sldMk cId="3146104037" sldId="259"/>
            <ac:picMk id="2050" creationId="{1A190B7E-690E-09F1-E30E-940D7A0248E1}"/>
          </ac:picMkLst>
        </pc:picChg>
        <pc:picChg chg="add mod">
          <ac:chgData name="송다현" userId="9b7856fa-b906-43da-b9c5-d1c2b6c4e02a" providerId="ADAL" clId="{C05707F7-D144-43B4-9E61-178EA0BE4E80}" dt="2022-11-13T08:09:11.042" v="1775" actId="1076"/>
          <ac:picMkLst>
            <pc:docMk/>
            <pc:sldMk cId="3146104037" sldId="259"/>
            <ac:picMk id="2052" creationId="{7047BB95-EAC9-B6BB-5EF7-D1ADFDDF3738}"/>
          </ac:picMkLst>
        </pc:picChg>
      </pc:sldChg>
      <pc:sldChg chg="del">
        <pc:chgData name="송다현" userId="9b7856fa-b906-43da-b9c5-d1c2b6c4e02a" providerId="ADAL" clId="{C05707F7-D144-43B4-9E61-178EA0BE4E80}" dt="2022-11-13T05:51:45.419" v="101" actId="47"/>
        <pc:sldMkLst>
          <pc:docMk/>
          <pc:sldMk cId="340833617" sldId="260"/>
        </pc:sldMkLst>
      </pc:sldChg>
      <pc:sldChg chg="del">
        <pc:chgData name="송다현" userId="9b7856fa-b906-43da-b9c5-d1c2b6c4e02a" providerId="ADAL" clId="{C05707F7-D144-43B4-9E61-178EA0BE4E80}" dt="2022-11-13T05:51:41.596" v="98" actId="47"/>
        <pc:sldMkLst>
          <pc:docMk/>
          <pc:sldMk cId="3944316675" sldId="261"/>
        </pc:sldMkLst>
      </pc:sldChg>
      <pc:sldChg chg="del">
        <pc:chgData name="송다현" userId="9b7856fa-b906-43da-b9c5-d1c2b6c4e02a" providerId="ADAL" clId="{C05707F7-D144-43B4-9E61-178EA0BE4E80}" dt="2022-11-13T05:51:39.418" v="97" actId="47"/>
        <pc:sldMkLst>
          <pc:docMk/>
          <pc:sldMk cId="3808624014" sldId="262"/>
        </pc:sldMkLst>
      </pc:sldChg>
      <pc:sldChg chg="del">
        <pc:chgData name="송다현" userId="9b7856fa-b906-43da-b9c5-d1c2b6c4e02a" providerId="ADAL" clId="{C05707F7-D144-43B4-9E61-178EA0BE4E80}" dt="2022-11-13T05:51:28.538" v="91" actId="47"/>
        <pc:sldMkLst>
          <pc:docMk/>
          <pc:sldMk cId="2341972884" sldId="263"/>
        </pc:sldMkLst>
      </pc:sldChg>
      <pc:sldChg chg="del">
        <pc:chgData name="송다현" userId="9b7856fa-b906-43da-b9c5-d1c2b6c4e02a" providerId="ADAL" clId="{C05707F7-D144-43B4-9E61-178EA0BE4E80}" dt="2022-11-13T05:51:33.022" v="93" actId="47"/>
        <pc:sldMkLst>
          <pc:docMk/>
          <pc:sldMk cId="2712138085" sldId="264"/>
        </pc:sldMkLst>
      </pc:sldChg>
      <pc:sldChg chg="del">
        <pc:chgData name="송다현" userId="9b7856fa-b906-43da-b9c5-d1c2b6c4e02a" providerId="ADAL" clId="{C05707F7-D144-43B4-9E61-178EA0BE4E80}" dt="2022-11-13T05:51:27.810" v="90" actId="47"/>
        <pc:sldMkLst>
          <pc:docMk/>
          <pc:sldMk cId="2256728518" sldId="265"/>
        </pc:sldMkLst>
      </pc:sldChg>
      <pc:sldChg chg="del">
        <pc:chgData name="송다현" userId="9b7856fa-b906-43da-b9c5-d1c2b6c4e02a" providerId="ADAL" clId="{C05707F7-D144-43B4-9E61-178EA0BE4E80}" dt="2022-11-13T05:51:27.011" v="89" actId="47"/>
        <pc:sldMkLst>
          <pc:docMk/>
          <pc:sldMk cId="1346913874" sldId="266"/>
        </pc:sldMkLst>
      </pc:sldChg>
      <pc:sldChg chg="del">
        <pc:chgData name="송다현" userId="9b7856fa-b906-43da-b9c5-d1c2b6c4e02a" providerId="ADAL" clId="{C05707F7-D144-43B4-9E61-178EA0BE4E80}" dt="2022-11-13T05:51:44.163" v="100" actId="47"/>
        <pc:sldMkLst>
          <pc:docMk/>
          <pc:sldMk cId="1170496840" sldId="267"/>
        </pc:sldMkLst>
      </pc:sldChg>
      <pc:sldChg chg="del">
        <pc:chgData name="송다현" userId="9b7856fa-b906-43da-b9c5-d1c2b6c4e02a" providerId="ADAL" clId="{C05707F7-D144-43B4-9E61-178EA0BE4E80}" dt="2022-11-13T05:51:42.872" v="99" actId="47"/>
        <pc:sldMkLst>
          <pc:docMk/>
          <pc:sldMk cId="441544583" sldId="268"/>
        </pc:sldMkLst>
      </pc:sldChg>
      <pc:sldChg chg="del">
        <pc:chgData name="송다현" userId="9b7856fa-b906-43da-b9c5-d1c2b6c4e02a" providerId="ADAL" clId="{C05707F7-D144-43B4-9E61-178EA0BE4E80}" dt="2022-11-13T05:51:33.972" v="94" actId="47"/>
        <pc:sldMkLst>
          <pc:docMk/>
          <pc:sldMk cId="4034538071" sldId="269"/>
        </pc:sldMkLst>
      </pc:sldChg>
      <pc:sldChg chg="addSp delSp modSp mod">
        <pc:chgData name="송다현" userId="9b7856fa-b906-43da-b9c5-d1c2b6c4e02a" providerId="ADAL" clId="{C05707F7-D144-43B4-9E61-178EA0BE4E80}" dt="2022-11-13T07:03:02.436" v="240" actId="20577"/>
        <pc:sldMkLst>
          <pc:docMk/>
          <pc:sldMk cId="3968860820" sldId="272"/>
        </pc:sldMkLst>
        <pc:spChg chg="mod">
          <ac:chgData name="송다현" userId="9b7856fa-b906-43da-b9c5-d1c2b6c4e02a" providerId="ADAL" clId="{C05707F7-D144-43B4-9E61-178EA0BE4E80}" dt="2022-11-13T07:03:02.436" v="240" actId="20577"/>
          <ac:spMkLst>
            <pc:docMk/>
            <pc:sldMk cId="3968860820" sldId="272"/>
            <ac:spMk id="2" creationId="{88AC5223-D744-42F6-E78B-7D6DDF3DE6CD}"/>
          </ac:spMkLst>
        </pc:spChg>
        <pc:spChg chg="del">
          <ac:chgData name="송다현" userId="9b7856fa-b906-43da-b9c5-d1c2b6c4e02a" providerId="ADAL" clId="{C05707F7-D144-43B4-9E61-178EA0BE4E80}" dt="2022-11-13T07:02:37.438" v="233" actId="478"/>
          <ac:spMkLst>
            <pc:docMk/>
            <pc:sldMk cId="3968860820" sldId="272"/>
            <ac:spMk id="3" creationId="{77CCDAAE-60B5-6667-2CFA-1E9D62B0FCCC}"/>
          </ac:spMkLst>
        </pc:spChg>
        <pc:spChg chg="add del mod">
          <ac:chgData name="송다현" userId="9b7856fa-b906-43da-b9c5-d1c2b6c4e02a" providerId="ADAL" clId="{C05707F7-D144-43B4-9E61-178EA0BE4E80}" dt="2022-11-13T07:02:49.530" v="237" actId="478"/>
          <ac:spMkLst>
            <pc:docMk/>
            <pc:sldMk cId="3968860820" sldId="272"/>
            <ac:spMk id="7" creationId="{FAA5F5BA-20C4-C33E-F68E-A1EA08515800}"/>
          </ac:spMkLst>
        </pc:spChg>
        <pc:spChg chg="mod">
          <ac:chgData name="송다현" userId="9b7856fa-b906-43da-b9c5-d1c2b6c4e02a" providerId="ADAL" clId="{C05707F7-D144-43B4-9E61-178EA0BE4E80}" dt="2022-11-13T07:02:40.757" v="234"/>
          <ac:spMkLst>
            <pc:docMk/>
            <pc:sldMk cId="3968860820" sldId="272"/>
            <ac:spMk id="11" creationId="{47623944-642D-36A0-20CE-62D09AF73BEA}"/>
          </ac:spMkLst>
        </pc:spChg>
        <pc:spChg chg="mod">
          <ac:chgData name="송다현" userId="9b7856fa-b906-43da-b9c5-d1c2b6c4e02a" providerId="ADAL" clId="{C05707F7-D144-43B4-9E61-178EA0BE4E80}" dt="2022-11-13T07:02:40.757" v="234"/>
          <ac:spMkLst>
            <pc:docMk/>
            <pc:sldMk cId="3968860820" sldId="272"/>
            <ac:spMk id="12" creationId="{A4C30ECB-E91C-8218-15B2-C56800B844A8}"/>
          </ac:spMkLst>
        </pc:spChg>
        <pc:grpChg chg="add mod">
          <ac:chgData name="송다현" userId="9b7856fa-b906-43da-b9c5-d1c2b6c4e02a" providerId="ADAL" clId="{C05707F7-D144-43B4-9E61-178EA0BE4E80}" dt="2022-11-13T07:02:51.067" v="238" actId="1076"/>
          <ac:grpSpMkLst>
            <pc:docMk/>
            <pc:sldMk cId="3968860820" sldId="272"/>
            <ac:grpSpMk id="8" creationId="{F26635D7-7245-87C8-B1BD-EA3304908AEE}"/>
          </ac:grpSpMkLst>
        </pc:grpChg>
        <pc:picChg chg="mod">
          <ac:chgData name="송다현" userId="9b7856fa-b906-43da-b9c5-d1c2b6c4e02a" providerId="ADAL" clId="{C05707F7-D144-43B4-9E61-178EA0BE4E80}" dt="2022-11-13T07:02:40.757" v="234"/>
          <ac:picMkLst>
            <pc:docMk/>
            <pc:sldMk cId="3968860820" sldId="272"/>
            <ac:picMk id="9" creationId="{7EAB04C5-B3E6-A30D-4D07-D3CBF3560E54}"/>
          </ac:picMkLst>
        </pc:picChg>
        <pc:picChg chg="mod">
          <ac:chgData name="송다현" userId="9b7856fa-b906-43da-b9c5-d1c2b6c4e02a" providerId="ADAL" clId="{C05707F7-D144-43B4-9E61-178EA0BE4E80}" dt="2022-11-13T07:02:40.757" v="234"/>
          <ac:picMkLst>
            <pc:docMk/>
            <pc:sldMk cId="3968860820" sldId="272"/>
            <ac:picMk id="10" creationId="{0F69F1DA-4503-AA9E-B0C7-91D20A492476}"/>
          </ac:picMkLst>
        </pc:picChg>
      </pc:sldChg>
      <pc:sldChg chg="addSp delSp modSp new del mod">
        <pc:chgData name="송다현" userId="9b7856fa-b906-43da-b9c5-d1c2b6c4e02a" providerId="ADAL" clId="{C05707F7-D144-43B4-9E61-178EA0BE4E80}" dt="2022-11-13T07:32:08.027" v="578" actId="2696"/>
        <pc:sldMkLst>
          <pc:docMk/>
          <pc:sldMk cId="1544289558" sldId="273"/>
        </pc:sldMkLst>
        <pc:spChg chg="del">
          <ac:chgData name="송다현" userId="9b7856fa-b906-43da-b9c5-d1c2b6c4e02a" providerId="ADAL" clId="{C05707F7-D144-43B4-9E61-178EA0BE4E80}" dt="2022-11-13T07:28:32.896" v="301" actId="478"/>
          <ac:spMkLst>
            <pc:docMk/>
            <pc:sldMk cId="1544289558" sldId="273"/>
            <ac:spMk id="2" creationId="{9E57D222-7BEE-6E3E-D5CE-84368301E8F5}"/>
          </ac:spMkLst>
        </pc:spChg>
        <pc:spChg chg="del">
          <ac:chgData name="송다현" userId="9b7856fa-b906-43da-b9c5-d1c2b6c4e02a" providerId="ADAL" clId="{C05707F7-D144-43B4-9E61-178EA0BE4E80}" dt="2022-11-13T07:03:29.909" v="242"/>
          <ac:spMkLst>
            <pc:docMk/>
            <pc:sldMk cId="1544289558" sldId="273"/>
            <ac:spMk id="3" creationId="{2B771392-C786-FFFB-F9AF-83EEF5E886F2}"/>
          </ac:spMkLst>
        </pc:spChg>
        <pc:picChg chg="add mod">
          <ac:chgData name="송다현" userId="9b7856fa-b906-43da-b9c5-d1c2b6c4e02a" providerId="ADAL" clId="{C05707F7-D144-43B4-9E61-178EA0BE4E80}" dt="2022-11-13T07:28:35.480" v="302" actId="1076"/>
          <ac:picMkLst>
            <pc:docMk/>
            <pc:sldMk cId="1544289558" sldId="273"/>
            <ac:picMk id="7" creationId="{8CD328AA-0953-1899-FC6D-C280E8A68A8C}"/>
          </ac:picMkLst>
        </pc:picChg>
      </pc:sldChg>
      <pc:sldChg chg="addSp modSp add mod">
        <pc:chgData name="송다현" userId="9b7856fa-b906-43da-b9c5-d1c2b6c4e02a" providerId="ADAL" clId="{C05707F7-D144-43B4-9E61-178EA0BE4E80}" dt="2022-11-13T07:52:56.664" v="1261" actId="20577"/>
        <pc:sldMkLst>
          <pc:docMk/>
          <pc:sldMk cId="2269292617" sldId="273"/>
        </pc:sldMkLst>
        <pc:spChg chg="add mod">
          <ac:chgData name="송다현" userId="9b7856fa-b906-43da-b9c5-d1c2b6c4e02a" providerId="ADAL" clId="{C05707F7-D144-43B4-9E61-178EA0BE4E80}" dt="2022-11-13T07:52:56.664" v="1261" actId="20577"/>
          <ac:spMkLst>
            <pc:docMk/>
            <pc:sldMk cId="2269292617" sldId="273"/>
            <ac:spMk id="2" creationId="{B817DCD2-5869-F529-EB35-C89F405BDFE5}"/>
          </ac:spMkLst>
        </pc:spChg>
      </pc:sldChg>
      <pc:sldChg chg="addSp modSp add mod">
        <pc:chgData name="송다현" userId="9b7856fa-b906-43da-b9c5-d1c2b6c4e02a" providerId="ADAL" clId="{C05707F7-D144-43B4-9E61-178EA0BE4E80}" dt="2022-11-13T07:53:02.336" v="1271" actId="20577"/>
        <pc:sldMkLst>
          <pc:docMk/>
          <pc:sldMk cId="353701739" sldId="274"/>
        </pc:sldMkLst>
        <pc:spChg chg="add mod">
          <ac:chgData name="송다현" userId="9b7856fa-b906-43da-b9c5-d1c2b6c4e02a" providerId="ADAL" clId="{C05707F7-D144-43B4-9E61-178EA0BE4E80}" dt="2022-11-13T07:53:02.336" v="1271" actId="20577"/>
          <ac:spMkLst>
            <pc:docMk/>
            <pc:sldMk cId="353701739" sldId="274"/>
            <ac:spMk id="2" creationId="{A4CB9D5B-BF47-D57B-444C-C6D901D4792E}"/>
          </ac:spMkLst>
        </pc:spChg>
      </pc:sldChg>
      <pc:sldChg chg="del">
        <pc:chgData name="송다현" userId="9b7856fa-b906-43da-b9c5-d1c2b6c4e02a" providerId="ADAL" clId="{C05707F7-D144-43B4-9E61-178EA0BE4E80}" dt="2022-11-13T05:51:39.418" v="97" actId="47"/>
        <pc:sldMkLst>
          <pc:docMk/>
          <pc:sldMk cId="2358627577" sldId="274"/>
        </pc:sldMkLst>
      </pc:sldChg>
      <pc:sldChg chg="addSp delSp modSp new del mod">
        <pc:chgData name="송다현" userId="9b7856fa-b906-43da-b9c5-d1c2b6c4e02a" providerId="ADAL" clId="{C05707F7-D144-43B4-9E61-178EA0BE4E80}" dt="2022-11-13T07:32:08.027" v="578" actId="2696"/>
        <pc:sldMkLst>
          <pc:docMk/>
          <pc:sldMk cId="4091287901" sldId="274"/>
        </pc:sldMkLst>
        <pc:spChg chg="del">
          <ac:chgData name="송다현" userId="9b7856fa-b906-43da-b9c5-d1c2b6c4e02a" providerId="ADAL" clId="{C05707F7-D144-43B4-9E61-178EA0BE4E80}" dt="2022-11-13T07:28:27.660" v="299" actId="478"/>
          <ac:spMkLst>
            <pc:docMk/>
            <pc:sldMk cId="4091287901" sldId="274"/>
            <ac:spMk id="2" creationId="{DE41DC0D-D611-8E34-8984-06CC87D5D6F5}"/>
          </ac:spMkLst>
        </pc:spChg>
        <pc:spChg chg="del">
          <ac:chgData name="송다현" userId="9b7856fa-b906-43da-b9c5-d1c2b6c4e02a" providerId="ADAL" clId="{C05707F7-D144-43B4-9E61-178EA0BE4E80}" dt="2022-11-13T07:03:56.270" v="244"/>
          <ac:spMkLst>
            <pc:docMk/>
            <pc:sldMk cId="4091287901" sldId="274"/>
            <ac:spMk id="3" creationId="{52A02D9C-F52C-B189-8F43-FE326E0042A4}"/>
          </ac:spMkLst>
        </pc:spChg>
        <pc:picChg chg="add mod">
          <ac:chgData name="송다현" userId="9b7856fa-b906-43da-b9c5-d1c2b6c4e02a" providerId="ADAL" clId="{C05707F7-D144-43B4-9E61-178EA0BE4E80}" dt="2022-11-13T07:28:25.318" v="298" actId="1076"/>
          <ac:picMkLst>
            <pc:docMk/>
            <pc:sldMk cId="4091287901" sldId="274"/>
            <ac:picMk id="7" creationId="{59727D01-8AEE-0F3A-ACCE-04C84DC2159C}"/>
          </ac:picMkLst>
        </pc:picChg>
        <pc:picChg chg="add del mod">
          <ac:chgData name="송다현" userId="9b7856fa-b906-43da-b9c5-d1c2b6c4e02a" providerId="ADAL" clId="{C05707F7-D144-43B4-9E61-178EA0BE4E80}" dt="2022-11-13T07:04:09.473" v="249" actId="21"/>
          <ac:picMkLst>
            <pc:docMk/>
            <pc:sldMk cId="4091287901" sldId="274"/>
            <ac:picMk id="9" creationId="{9C20DB14-D323-01E1-66BD-49568F27848F}"/>
          </ac:picMkLst>
        </pc:picChg>
        <pc:picChg chg="add mod">
          <ac:chgData name="송다현" userId="9b7856fa-b906-43da-b9c5-d1c2b6c4e02a" providerId="ADAL" clId="{C05707F7-D144-43B4-9E61-178EA0BE4E80}" dt="2022-11-13T07:27:23.510" v="287" actId="1076"/>
          <ac:picMkLst>
            <pc:docMk/>
            <pc:sldMk cId="4091287901" sldId="274"/>
            <ac:picMk id="1026" creationId="{E8EF9BC7-CE7A-11DE-1382-718EE2FFF504}"/>
          </ac:picMkLst>
        </pc:picChg>
        <pc:picChg chg="add del mod">
          <ac:chgData name="송다현" userId="9b7856fa-b906-43da-b9c5-d1c2b6c4e02a" providerId="ADAL" clId="{C05707F7-D144-43B4-9E61-178EA0BE4E80}" dt="2022-11-13T07:28:03.213" v="291"/>
          <ac:picMkLst>
            <pc:docMk/>
            <pc:sldMk cId="4091287901" sldId="274"/>
            <ac:picMk id="1028" creationId="{367C1B58-6429-DC9D-0E85-E3FA42992193}"/>
          </ac:picMkLst>
        </pc:picChg>
        <pc:picChg chg="add mod">
          <ac:chgData name="송다현" userId="9b7856fa-b906-43da-b9c5-d1c2b6c4e02a" providerId="ADAL" clId="{C05707F7-D144-43B4-9E61-178EA0BE4E80}" dt="2022-11-13T07:28:21.016" v="297" actId="1076"/>
          <ac:picMkLst>
            <pc:docMk/>
            <pc:sldMk cId="4091287901" sldId="274"/>
            <ac:picMk id="1030" creationId="{3C780712-44E6-2D96-44F7-5F9EFEDFC2E7}"/>
          </ac:picMkLst>
        </pc:picChg>
      </pc:sldChg>
      <pc:sldChg chg="addSp delSp modSp new mod ord">
        <pc:chgData name="송다현" userId="9b7856fa-b906-43da-b9c5-d1c2b6c4e02a" providerId="ADAL" clId="{C05707F7-D144-43B4-9E61-178EA0BE4E80}" dt="2022-11-13T07:34:40.810" v="653" actId="1076"/>
        <pc:sldMkLst>
          <pc:docMk/>
          <pc:sldMk cId="1638245442" sldId="275"/>
        </pc:sldMkLst>
        <pc:spChg chg="mod">
          <ac:chgData name="송다현" userId="9b7856fa-b906-43da-b9c5-d1c2b6c4e02a" providerId="ADAL" clId="{C05707F7-D144-43B4-9E61-178EA0BE4E80}" dt="2022-11-13T07:04:24.439" v="267" actId="20577"/>
          <ac:spMkLst>
            <pc:docMk/>
            <pc:sldMk cId="1638245442" sldId="275"/>
            <ac:spMk id="2" creationId="{CDA4B8A2-CA2F-0261-A5CA-FDCB8CCFF159}"/>
          </ac:spMkLst>
        </pc:spChg>
        <pc:spChg chg="del">
          <ac:chgData name="송다현" userId="9b7856fa-b906-43da-b9c5-d1c2b6c4e02a" providerId="ADAL" clId="{C05707F7-D144-43B4-9E61-178EA0BE4E80}" dt="2022-11-13T07:04:14.735" v="252" actId="478"/>
          <ac:spMkLst>
            <pc:docMk/>
            <pc:sldMk cId="1638245442" sldId="275"/>
            <ac:spMk id="3" creationId="{FD3F020D-F8EA-5C51-D7B7-C60CABD4CD89}"/>
          </ac:spMkLst>
        </pc:spChg>
        <pc:picChg chg="add mod">
          <ac:chgData name="송다현" userId="9b7856fa-b906-43da-b9c5-d1c2b6c4e02a" providerId="ADAL" clId="{C05707F7-D144-43B4-9E61-178EA0BE4E80}" dt="2022-11-13T07:34:40.810" v="653" actId="1076"/>
          <ac:picMkLst>
            <pc:docMk/>
            <pc:sldMk cId="1638245442" sldId="275"/>
            <ac:picMk id="6" creationId="{58F7A7FE-48D8-BC92-36BB-DF222E87CDC1}"/>
          </ac:picMkLst>
        </pc:picChg>
      </pc:sldChg>
      <pc:sldChg chg="del">
        <pc:chgData name="송다현" userId="9b7856fa-b906-43da-b9c5-d1c2b6c4e02a" providerId="ADAL" clId="{C05707F7-D144-43B4-9E61-178EA0BE4E80}" dt="2022-11-13T05:51:39.418" v="97" actId="47"/>
        <pc:sldMkLst>
          <pc:docMk/>
          <pc:sldMk cId="4198724520" sldId="275"/>
        </pc:sldMkLst>
      </pc:sldChg>
      <pc:sldChg chg="del">
        <pc:chgData name="송다현" userId="9b7856fa-b906-43da-b9c5-d1c2b6c4e02a" providerId="ADAL" clId="{C05707F7-D144-43B4-9E61-178EA0BE4E80}" dt="2022-11-13T05:51:30.995" v="92" actId="47"/>
        <pc:sldMkLst>
          <pc:docMk/>
          <pc:sldMk cId="1719719996" sldId="276"/>
        </pc:sldMkLst>
      </pc:sldChg>
      <pc:sldChg chg="addSp delSp modSp new mod">
        <pc:chgData name="송다현" userId="9b7856fa-b906-43da-b9c5-d1c2b6c4e02a" providerId="ADAL" clId="{C05707F7-D144-43B4-9E61-178EA0BE4E80}" dt="2022-11-13T07:34:34.731" v="652" actId="20577"/>
        <pc:sldMkLst>
          <pc:docMk/>
          <pc:sldMk cId="2713842591" sldId="276"/>
        </pc:sldMkLst>
        <pc:spChg chg="del">
          <ac:chgData name="송다현" userId="9b7856fa-b906-43da-b9c5-d1c2b6c4e02a" providerId="ADAL" clId="{C05707F7-D144-43B4-9E61-178EA0BE4E80}" dt="2022-11-13T07:05:21.351" v="278"/>
          <ac:spMkLst>
            <pc:docMk/>
            <pc:sldMk cId="2713842591" sldId="276"/>
            <ac:spMk id="2" creationId="{F50CAABF-3ED4-E614-09AE-4E5C331255A3}"/>
          </ac:spMkLst>
        </pc:spChg>
        <pc:spChg chg="del">
          <ac:chgData name="송다현" userId="9b7856fa-b906-43da-b9c5-d1c2b6c4e02a" providerId="ADAL" clId="{C05707F7-D144-43B4-9E61-178EA0BE4E80}" dt="2022-11-13T07:05:08.080" v="274" actId="478"/>
          <ac:spMkLst>
            <pc:docMk/>
            <pc:sldMk cId="2713842591" sldId="276"/>
            <ac:spMk id="3" creationId="{801C8958-65C1-3506-8865-BACAF4DDDAAA}"/>
          </ac:spMkLst>
        </pc:spChg>
        <pc:spChg chg="mod">
          <ac:chgData name="송다현" userId="9b7856fa-b906-43da-b9c5-d1c2b6c4e02a" providerId="ADAL" clId="{C05707F7-D144-43B4-9E61-178EA0BE4E80}" dt="2022-11-13T07:04:57.139" v="269"/>
          <ac:spMkLst>
            <pc:docMk/>
            <pc:sldMk cId="2713842591" sldId="276"/>
            <ac:spMk id="10" creationId="{CA806FD9-8656-3282-3EFE-13D54F26F8D7}"/>
          </ac:spMkLst>
        </pc:spChg>
        <pc:spChg chg="mod">
          <ac:chgData name="송다현" userId="9b7856fa-b906-43da-b9c5-d1c2b6c4e02a" providerId="ADAL" clId="{C05707F7-D144-43B4-9E61-178EA0BE4E80}" dt="2022-11-13T07:04:57.139" v="269"/>
          <ac:spMkLst>
            <pc:docMk/>
            <pc:sldMk cId="2713842591" sldId="276"/>
            <ac:spMk id="12" creationId="{2D272C1E-58AC-BAB1-B525-E2B1F6F0EE5E}"/>
          </ac:spMkLst>
        </pc:spChg>
        <pc:spChg chg="mod">
          <ac:chgData name="송다현" userId="9b7856fa-b906-43da-b9c5-d1c2b6c4e02a" providerId="ADAL" clId="{C05707F7-D144-43B4-9E61-178EA0BE4E80}" dt="2022-11-13T07:04:57.139" v="269"/>
          <ac:spMkLst>
            <pc:docMk/>
            <pc:sldMk cId="2713842591" sldId="276"/>
            <ac:spMk id="13" creationId="{AC7024DD-5533-9565-4E16-64EE314348A4}"/>
          </ac:spMkLst>
        </pc:spChg>
        <pc:spChg chg="mod">
          <ac:chgData name="송다현" userId="9b7856fa-b906-43da-b9c5-d1c2b6c4e02a" providerId="ADAL" clId="{C05707F7-D144-43B4-9E61-178EA0BE4E80}" dt="2022-11-13T07:04:57.139" v="269"/>
          <ac:spMkLst>
            <pc:docMk/>
            <pc:sldMk cId="2713842591" sldId="276"/>
            <ac:spMk id="14" creationId="{C7721AF3-8ACC-0F76-9664-CA6DEBEEDDBB}"/>
          </ac:spMkLst>
        </pc:spChg>
        <pc:spChg chg="mod">
          <ac:chgData name="송다현" userId="9b7856fa-b906-43da-b9c5-d1c2b6c4e02a" providerId="ADAL" clId="{C05707F7-D144-43B4-9E61-178EA0BE4E80}" dt="2022-11-13T07:04:57.139" v="269"/>
          <ac:spMkLst>
            <pc:docMk/>
            <pc:sldMk cId="2713842591" sldId="276"/>
            <ac:spMk id="15" creationId="{04F4D37A-5BD2-8B14-AD9F-73544B99C3FD}"/>
          </ac:spMkLst>
        </pc:spChg>
        <pc:spChg chg="mod">
          <ac:chgData name="송다현" userId="9b7856fa-b906-43da-b9c5-d1c2b6c4e02a" providerId="ADAL" clId="{C05707F7-D144-43B4-9E61-178EA0BE4E80}" dt="2022-11-13T07:04:57.139" v="269"/>
          <ac:spMkLst>
            <pc:docMk/>
            <pc:sldMk cId="2713842591" sldId="276"/>
            <ac:spMk id="16" creationId="{F3E4D930-7105-ACBC-7A5F-582C4CDFF7E1}"/>
          </ac:spMkLst>
        </pc:spChg>
        <pc:spChg chg="mod">
          <ac:chgData name="송다현" userId="9b7856fa-b906-43da-b9c5-d1c2b6c4e02a" providerId="ADAL" clId="{C05707F7-D144-43B4-9E61-178EA0BE4E80}" dt="2022-11-13T07:04:57.139" v="269"/>
          <ac:spMkLst>
            <pc:docMk/>
            <pc:sldMk cId="2713842591" sldId="276"/>
            <ac:spMk id="17" creationId="{0A62AE12-20FF-7154-96E2-DF254AF1202E}"/>
          </ac:spMkLst>
        </pc:spChg>
        <pc:spChg chg="mod">
          <ac:chgData name="송다현" userId="9b7856fa-b906-43da-b9c5-d1c2b6c4e02a" providerId="ADAL" clId="{C05707F7-D144-43B4-9E61-178EA0BE4E80}" dt="2022-11-13T07:04:57.139" v="269"/>
          <ac:spMkLst>
            <pc:docMk/>
            <pc:sldMk cId="2713842591" sldId="276"/>
            <ac:spMk id="18" creationId="{AA7786B6-F7AB-AA72-6E7D-BE444E45D468}"/>
          </ac:spMkLst>
        </pc:spChg>
        <pc:spChg chg="mod">
          <ac:chgData name="송다현" userId="9b7856fa-b906-43da-b9c5-d1c2b6c4e02a" providerId="ADAL" clId="{C05707F7-D144-43B4-9E61-178EA0BE4E80}" dt="2022-11-13T07:04:57.139" v="269"/>
          <ac:spMkLst>
            <pc:docMk/>
            <pc:sldMk cId="2713842591" sldId="276"/>
            <ac:spMk id="19" creationId="{9CA3CC7E-1BCF-AD76-A680-A3A8FF5081A2}"/>
          </ac:spMkLst>
        </pc:spChg>
        <pc:spChg chg="del mod">
          <ac:chgData name="송다현" userId="9b7856fa-b906-43da-b9c5-d1c2b6c4e02a" providerId="ADAL" clId="{C05707F7-D144-43B4-9E61-178EA0BE4E80}" dt="2022-11-13T07:05:20.152" v="277" actId="21"/>
          <ac:spMkLst>
            <pc:docMk/>
            <pc:sldMk cId="2713842591" sldId="276"/>
            <ac:spMk id="21" creationId="{A2F7842E-CCC7-A53B-5ED5-C6D27FDA3A3D}"/>
          </ac:spMkLst>
        </pc:spChg>
        <pc:spChg chg="mod">
          <ac:chgData name="송다현" userId="9b7856fa-b906-43da-b9c5-d1c2b6c4e02a" providerId="ADAL" clId="{C05707F7-D144-43B4-9E61-178EA0BE4E80}" dt="2022-11-13T07:34:34.731" v="652" actId="20577"/>
          <ac:spMkLst>
            <pc:docMk/>
            <pc:sldMk cId="2713842591" sldId="276"/>
            <ac:spMk id="22" creationId="{25F91272-567E-77DA-6A8A-B8B5E0E5EA2D}"/>
          </ac:spMkLst>
        </pc:spChg>
        <pc:spChg chg="add del mod">
          <ac:chgData name="송다현" userId="9b7856fa-b906-43da-b9c5-d1c2b6c4e02a" providerId="ADAL" clId="{C05707F7-D144-43B4-9E61-178EA0BE4E80}" dt="2022-11-13T07:33:28.354" v="619" actId="478"/>
          <ac:spMkLst>
            <pc:docMk/>
            <pc:sldMk cId="2713842591" sldId="276"/>
            <ac:spMk id="23" creationId="{6F565438-81D0-C244-68C8-A52D30BCB33B}"/>
          </ac:spMkLst>
        </pc:spChg>
        <pc:spChg chg="add del mod">
          <ac:chgData name="송다현" userId="9b7856fa-b906-43da-b9c5-d1c2b6c4e02a" providerId="ADAL" clId="{C05707F7-D144-43B4-9E61-178EA0BE4E80}" dt="2022-11-13T07:33:32.974" v="624"/>
          <ac:spMkLst>
            <pc:docMk/>
            <pc:sldMk cId="2713842591" sldId="276"/>
            <ac:spMk id="25" creationId="{0C6D5FB6-FFA3-1A5D-82B3-BFD684A03DA0}"/>
          </ac:spMkLst>
        </pc:spChg>
        <pc:spChg chg="add del mod">
          <ac:chgData name="송다현" userId="9b7856fa-b906-43da-b9c5-d1c2b6c4e02a" providerId="ADAL" clId="{C05707F7-D144-43B4-9E61-178EA0BE4E80}" dt="2022-11-13T07:33:31.833" v="623"/>
          <ac:spMkLst>
            <pc:docMk/>
            <pc:sldMk cId="2713842591" sldId="276"/>
            <ac:spMk id="26" creationId="{5C78924A-4171-741F-DFE8-0C9ED07D7223}"/>
          </ac:spMkLst>
        </pc:spChg>
        <pc:spChg chg="add mod">
          <ac:chgData name="송다현" userId="9b7856fa-b906-43da-b9c5-d1c2b6c4e02a" providerId="ADAL" clId="{C05707F7-D144-43B4-9E61-178EA0BE4E80}" dt="2022-11-13T07:33:32.974" v="624"/>
          <ac:spMkLst>
            <pc:docMk/>
            <pc:sldMk cId="2713842591" sldId="276"/>
            <ac:spMk id="27" creationId="{71D4DE37-8FB2-BB00-177E-8BB9B90D8510}"/>
          </ac:spMkLst>
        </pc:spChg>
        <pc:grpChg chg="add mod">
          <ac:chgData name="송다현" userId="9b7856fa-b906-43da-b9c5-d1c2b6c4e02a" providerId="ADAL" clId="{C05707F7-D144-43B4-9E61-178EA0BE4E80}" dt="2022-11-13T07:34:13.640" v="632" actId="1076"/>
          <ac:grpSpMkLst>
            <pc:docMk/>
            <pc:sldMk cId="2713842591" sldId="276"/>
            <ac:grpSpMk id="6" creationId="{B9472F27-A7A0-F3FE-C1EA-50E59A226CAC}"/>
          </ac:grpSpMkLst>
        </pc:grpChg>
        <pc:grpChg chg="del mod">
          <ac:chgData name="송다현" userId="9b7856fa-b906-43da-b9c5-d1c2b6c4e02a" providerId="ADAL" clId="{C05707F7-D144-43B4-9E61-178EA0BE4E80}" dt="2022-11-13T07:05:20.152" v="277" actId="21"/>
          <ac:grpSpMkLst>
            <pc:docMk/>
            <pc:sldMk cId="2713842591" sldId="276"/>
            <ac:grpSpMk id="7" creationId="{C7D2A55E-6F48-54D9-4BA5-EE5C74AB05CD}"/>
          </ac:grpSpMkLst>
        </pc:grpChg>
        <pc:grpChg chg="mod">
          <ac:chgData name="송다현" userId="9b7856fa-b906-43da-b9c5-d1c2b6c4e02a" providerId="ADAL" clId="{C05707F7-D144-43B4-9E61-178EA0BE4E80}" dt="2022-11-13T07:04:57.139" v="269"/>
          <ac:grpSpMkLst>
            <pc:docMk/>
            <pc:sldMk cId="2713842591" sldId="276"/>
            <ac:grpSpMk id="8" creationId="{8EE077F8-BA90-96DD-506B-C50CCC3DF816}"/>
          </ac:grpSpMkLst>
        </pc:grpChg>
        <pc:grpChg chg="mod">
          <ac:chgData name="송다현" userId="9b7856fa-b906-43da-b9c5-d1c2b6c4e02a" providerId="ADAL" clId="{C05707F7-D144-43B4-9E61-178EA0BE4E80}" dt="2022-11-13T07:04:57.139" v="269"/>
          <ac:grpSpMkLst>
            <pc:docMk/>
            <pc:sldMk cId="2713842591" sldId="276"/>
            <ac:grpSpMk id="9" creationId="{EAB69683-DB5A-B46F-2D7C-5AC771449ADC}"/>
          </ac:grpSpMkLst>
        </pc:grpChg>
        <pc:picChg chg="mod">
          <ac:chgData name="송다현" userId="9b7856fa-b906-43da-b9c5-d1c2b6c4e02a" providerId="ADAL" clId="{C05707F7-D144-43B4-9E61-178EA0BE4E80}" dt="2022-11-13T07:34:08.903" v="631" actId="1076"/>
          <ac:picMkLst>
            <pc:docMk/>
            <pc:sldMk cId="2713842591" sldId="276"/>
            <ac:picMk id="11" creationId="{785292C5-8A45-B79B-4D47-B71695A0DE18}"/>
          </ac:picMkLst>
        </pc:picChg>
        <pc:cxnChg chg="mod">
          <ac:chgData name="송다현" userId="9b7856fa-b906-43da-b9c5-d1c2b6c4e02a" providerId="ADAL" clId="{C05707F7-D144-43B4-9E61-178EA0BE4E80}" dt="2022-11-13T07:04:57.139" v="269"/>
          <ac:cxnSpMkLst>
            <pc:docMk/>
            <pc:sldMk cId="2713842591" sldId="276"/>
            <ac:cxnSpMk id="20" creationId="{E876B693-1D7B-999F-9FA4-2044AAF00B4B}"/>
          </ac:cxnSpMkLst>
        </pc:cxnChg>
      </pc:sldChg>
      <pc:sldChg chg="addSp delSp modSp add mod">
        <pc:chgData name="송다현" userId="9b7856fa-b906-43da-b9c5-d1c2b6c4e02a" providerId="ADAL" clId="{C05707F7-D144-43B4-9E61-178EA0BE4E80}" dt="2022-11-13T08:08:08.165" v="1769" actId="1076"/>
        <pc:sldMkLst>
          <pc:docMk/>
          <pc:sldMk cId="624301360" sldId="277"/>
        </pc:sldMkLst>
        <pc:spChg chg="mod">
          <ac:chgData name="송다현" userId="9b7856fa-b906-43da-b9c5-d1c2b6c4e02a" providerId="ADAL" clId="{C05707F7-D144-43B4-9E61-178EA0BE4E80}" dt="2022-11-13T07:54:04.237" v="1343" actId="20577"/>
          <ac:spMkLst>
            <pc:docMk/>
            <pc:sldMk cId="624301360" sldId="277"/>
            <ac:spMk id="2" creationId="{88AC5223-D744-42F6-E78B-7D6DDF3DE6CD}"/>
          </ac:spMkLst>
        </pc:spChg>
        <pc:spChg chg="mod">
          <ac:chgData name="송다현" userId="9b7856fa-b906-43da-b9c5-d1c2b6c4e02a" providerId="ADAL" clId="{C05707F7-D144-43B4-9E61-178EA0BE4E80}" dt="2022-11-13T08:07:19.783" v="1757" actId="21"/>
          <ac:spMkLst>
            <pc:docMk/>
            <pc:sldMk cId="624301360" sldId="277"/>
            <ac:spMk id="3" creationId="{77CCDAAE-60B5-6667-2CFA-1E9D62B0FCCC}"/>
          </ac:spMkLst>
        </pc:spChg>
        <pc:picChg chg="add del mod">
          <ac:chgData name="송다현" userId="9b7856fa-b906-43da-b9c5-d1c2b6c4e02a" providerId="ADAL" clId="{C05707F7-D144-43B4-9E61-178EA0BE4E80}" dt="2022-11-13T08:06:25.986" v="1753" actId="478"/>
          <ac:picMkLst>
            <pc:docMk/>
            <pc:sldMk cId="624301360" sldId="277"/>
            <ac:picMk id="8194" creationId="{0B60D58B-5389-29AC-DD4D-D8A727F9C444}"/>
          </ac:picMkLst>
        </pc:picChg>
        <pc:picChg chg="add mod">
          <ac:chgData name="송다현" userId="9b7856fa-b906-43da-b9c5-d1c2b6c4e02a" providerId="ADAL" clId="{C05707F7-D144-43B4-9E61-178EA0BE4E80}" dt="2022-11-13T08:08:08.165" v="1769" actId="1076"/>
          <ac:picMkLst>
            <pc:docMk/>
            <pc:sldMk cId="624301360" sldId="277"/>
            <ac:picMk id="8196" creationId="{93D89176-B258-661C-239E-80B7996099B7}"/>
          </ac:picMkLst>
        </pc:picChg>
      </pc:sldChg>
      <pc:sldChg chg="addSp delSp modSp add mod ord">
        <pc:chgData name="송다현" userId="9b7856fa-b906-43da-b9c5-d1c2b6c4e02a" providerId="ADAL" clId="{C05707F7-D144-43B4-9E61-178EA0BE4E80}" dt="2022-11-13T07:53:42.154" v="1335" actId="20577"/>
        <pc:sldMkLst>
          <pc:docMk/>
          <pc:sldMk cId="1148868266" sldId="278"/>
        </pc:sldMkLst>
        <pc:spChg chg="mod">
          <ac:chgData name="송다현" userId="9b7856fa-b906-43da-b9c5-d1c2b6c4e02a" providerId="ADAL" clId="{C05707F7-D144-43B4-9E61-178EA0BE4E80}" dt="2022-11-13T07:53:42.154" v="1335" actId="20577"/>
          <ac:spMkLst>
            <pc:docMk/>
            <pc:sldMk cId="1148868266" sldId="278"/>
            <ac:spMk id="2" creationId="{88AC5223-D744-42F6-E78B-7D6DDF3DE6CD}"/>
          </ac:spMkLst>
        </pc:spChg>
        <pc:spChg chg="mod">
          <ac:chgData name="송다현" userId="9b7856fa-b906-43da-b9c5-d1c2b6c4e02a" providerId="ADAL" clId="{C05707F7-D144-43B4-9E61-178EA0BE4E80}" dt="2022-11-13T07:47:33.764" v="1184" actId="20577"/>
          <ac:spMkLst>
            <pc:docMk/>
            <pc:sldMk cId="1148868266" sldId="278"/>
            <ac:spMk id="3" creationId="{77CCDAAE-60B5-6667-2CFA-1E9D62B0FCCC}"/>
          </ac:spMkLst>
        </pc:spChg>
        <pc:spChg chg="add mod">
          <ac:chgData name="송다현" userId="9b7856fa-b906-43da-b9c5-d1c2b6c4e02a" providerId="ADAL" clId="{C05707F7-D144-43B4-9E61-178EA0BE4E80}" dt="2022-11-13T07:52:04.891" v="1245" actId="1076"/>
          <ac:spMkLst>
            <pc:docMk/>
            <pc:sldMk cId="1148868266" sldId="278"/>
            <ac:spMk id="6" creationId="{1C633AEF-D184-C566-8B8C-6982E23A5FFD}"/>
          </ac:spMkLst>
        </pc:spChg>
        <pc:spChg chg="add del mod">
          <ac:chgData name="송다현" userId="9b7856fa-b906-43da-b9c5-d1c2b6c4e02a" providerId="ADAL" clId="{C05707F7-D144-43B4-9E61-178EA0BE4E80}" dt="2022-11-13T07:51:53.128" v="1240" actId="478"/>
          <ac:spMkLst>
            <pc:docMk/>
            <pc:sldMk cId="1148868266" sldId="278"/>
            <ac:spMk id="7" creationId="{26F49F57-3764-319D-B141-430B57687A06}"/>
          </ac:spMkLst>
        </pc:spChg>
        <pc:spChg chg="add del mod">
          <ac:chgData name="송다현" userId="9b7856fa-b906-43da-b9c5-d1c2b6c4e02a" providerId="ADAL" clId="{C05707F7-D144-43B4-9E61-178EA0BE4E80}" dt="2022-11-13T07:51:54.250" v="1241" actId="478"/>
          <ac:spMkLst>
            <pc:docMk/>
            <pc:sldMk cId="1148868266" sldId="278"/>
            <ac:spMk id="8" creationId="{3E43D0CE-34BA-15F7-5C4A-9852A659AE17}"/>
          </ac:spMkLst>
        </pc:spChg>
        <pc:picChg chg="add mod">
          <ac:chgData name="송다현" userId="9b7856fa-b906-43da-b9c5-d1c2b6c4e02a" providerId="ADAL" clId="{C05707F7-D144-43B4-9E61-178EA0BE4E80}" dt="2022-11-13T07:52:04.891" v="1245" actId="1076"/>
          <ac:picMkLst>
            <pc:docMk/>
            <pc:sldMk cId="1148868266" sldId="278"/>
            <ac:picMk id="9" creationId="{F22EA84D-C9A1-29F9-3B1F-F3A5A17FA181}"/>
          </ac:picMkLst>
        </pc:picChg>
        <pc:picChg chg="add mod">
          <ac:chgData name="송다현" userId="9b7856fa-b906-43da-b9c5-d1c2b6c4e02a" providerId="ADAL" clId="{C05707F7-D144-43B4-9E61-178EA0BE4E80}" dt="2022-11-13T07:52:01.899" v="1244" actId="1076"/>
          <ac:picMkLst>
            <pc:docMk/>
            <pc:sldMk cId="1148868266" sldId="278"/>
            <ac:picMk id="7170" creationId="{A955DD00-63C5-26E8-AD07-6DDB78AB6509}"/>
          </ac:picMkLst>
        </pc:picChg>
      </pc:sldChg>
      <pc:sldChg chg="addSp modSp add mod ord">
        <pc:chgData name="송다현" userId="9b7856fa-b906-43da-b9c5-d1c2b6c4e02a" providerId="ADAL" clId="{C05707F7-D144-43B4-9E61-178EA0BE4E80}" dt="2022-11-13T07:59:01.761" v="1399" actId="1076"/>
        <pc:sldMkLst>
          <pc:docMk/>
          <pc:sldMk cId="56144197" sldId="279"/>
        </pc:sldMkLst>
        <pc:spChg chg="mod">
          <ac:chgData name="송다현" userId="9b7856fa-b906-43da-b9c5-d1c2b6c4e02a" providerId="ADAL" clId="{C05707F7-D144-43B4-9E61-178EA0BE4E80}" dt="2022-11-13T07:54:01.169" v="1341" actId="20577"/>
          <ac:spMkLst>
            <pc:docMk/>
            <pc:sldMk cId="56144197" sldId="279"/>
            <ac:spMk id="2" creationId="{88AC5223-D744-42F6-E78B-7D6DDF3DE6CD}"/>
          </ac:spMkLst>
        </pc:spChg>
        <pc:spChg chg="add mod">
          <ac:chgData name="송다현" userId="9b7856fa-b906-43da-b9c5-d1c2b6c4e02a" providerId="ADAL" clId="{C05707F7-D144-43B4-9E61-178EA0BE4E80}" dt="2022-11-13T07:59:01.761" v="1399" actId="1076"/>
          <ac:spMkLst>
            <pc:docMk/>
            <pc:sldMk cId="56144197" sldId="279"/>
            <ac:spMk id="6" creationId="{13A67FE0-F3F3-891B-3639-543361A85183}"/>
          </ac:spMkLst>
        </pc:spChg>
        <pc:picChg chg="add mod">
          <ac:chgData name="송다현" userId="9b7856fa-b906-43da-b9c5-d1c2b6c4e02a" providerId="ADAL" clId="{C05707F7-D144-43B4-9E61-178EA0BE4E80}" dt="2022-11-13T07:56:08.580" v="1348" actId="1076"/>
          <ac:picMkLst>
            <pc:docMk/>
            <pc:sldMk cId="56144197" sldId="279"/>
            <ac:picMk id="6146" creationId="{64EA6D82-9600-4A48-C7C5-162D37B580FA}"/>
          </ac:picMkLst>
        </pc:picChg>
        <pc:picChg chg="add mod">
          <ac:chgData name="송다현" userId="9b7856fa-b906-43da-b9c5-d1c2b6c4e02a" providerId="ADAL" clId="{C05707F7-D144-43B4-9E61-178EA0BE4E80}" dt="2022-11-13T07:57:24.817" v="1350" actId="1076"/>
          <ac:picMkLst>
            <pc:docMk/>
            <pc:sldMk cId="56144197" sldId="279"/>
            <ac:picMk id="6148" creationId="{AB40AC72-8E61-0F9B-C087-DE2F77339AE7}"/>
          </ac:picMkLst>
        </pc:picChg>
        <pc:picChg chg="add mod">
          <ac:chgData name="송다현" userId="9b7856fa-b906-43da-b9c5-d1c2b6c4e02a" providerId="ADAL" clId="{C05707F7-D144-43B4-9E61-178EA0BE4E80}" dt="2022-11-13T07:57:47.370" v="1352" actId="1076"/>
          <ac:picMkLst>
            <pc:docMk/>
            <pc:sldMk cId="56144197" sldId="279"/>
            <ac:picMk id="6150" creationId="{CA82867A-A49D-995E-C98D-7B5E0E367787}"/>
          </ac:picMkLst>
        </pc:picChg>
      </pc:sldChg>
      <pc:sldChg chg="add del">
        <pc:chgData name="송다현" userId="9b7856fa-b906-43da-b9c5-d1c2b6c4e02a" providerId="ADAL" clId="{C05707F7-D144-43B4-9E61-178EA0BE4E80}" dt="2022-11-13T07:54:15.673" v="1344" actId="47"/>
        <pc:sldMkLst>
          <pc:docMk/>
          <pc:sldMk cId="3267633646" sldId="280"/>
        </pc:sldMkLst>
      </pc:sldChg>
      <pc:sldChg chg="addSp delSp modSp add mod">
        <pc:chgData name="송다현" userId="9b7856fa-b906-43da-b9c5-d1c2b6c4e02a" providerId="ADAL" clId="{C05707F7-D144-43B4-9E61-178EA0BE4E80}" dt="2022-11-13T07:35:20.163" v="672" actId="1076"/>
        <pc:sldMkLst>
          <pc:docMk/>
          <pc:sldMk cId="1557585081" sldId="281"/>
        </pc:sldMkLst>
        <pc:spChg chg="mod">
          <ac:chgData name="송다현" userId="9b7856fa-b906-43da-b9c5-d1c2b6c4e02a" providerId="ADAL" clId="{C05707F7-D144-43B4-9E61-178EA0BE4E80}" dt="2022-11-13T07:34:52.405" v="665" actId="20577"/>
          <ac:spMkLst>
            <pc:docMk/>
            <pc:sldMk cId="1557585081" sldId="281"/>
            <ac:spMk id="2" creationId="{88AC5223-D744-42F6-E78B-7D6DDF3DE6CD}"/>
          </ac:spMkLst>
        </pc:spChg>
        <pc:spChg chg="mod">
          <ac:chgData name="송다현" userId="9b7856fa-b906-43da-b9c5-d1c2b6c4e02a" providerId="ADAL" clId="{C05707F7-D144-43B4-9E61-178EA0BE4E80}" dt="2022-11-13T07:35:02.474" v="667"/>
          <ac:spMkLst>
            <pc:docMk/>
            <pc:sldMk cId="1557585081" sldId="281"/>
            <ac:spMk id="16" creationId="{3F74919E-C250-B55A-0A01-2717C7C1CDB4}"/>
          </ac:spMkLst>
        </pc:spChg>
        <pc:spChg chg="mod">
          <ac:chgData name="송다현" userId="9b7856fa-b906-43da-b9c5-d1c2b6c4e02a" providerId="ADAL" clId="{C05707F7-D144-43B4-9E61-178EA0BE4E80}" dt="2022-11-13T07:35:02.474" v="667"/>
          <ac:spMkLst>
            <pc:docMk/>
            <pc:sldMk cId="1557585081" sldId="281"/>
            <ac:spMk id="17" creationId="{CAAFCD6A-1B76-A96D-B90B-52CE60B71D6C}"/>
          </ac:spMkLst>
        </pc:spChg>
        <pc:spChg chg="mod">
          <ac:chgData name="송다현" userId="9b7856fa-b906-43da-b9c5-d1c2b6c4e02a" providerId="ADAL" clId="{C05707F7-D144-43B4-9E61-178EA0BE4E80}" dt="2022-11-13T07:35:02.474" v="667"/>
          <ac:spMkLst>
            <pc:docMk/>
            <pc:sldMk cId="1557585081" sldId="281"/>
            <ac:spMk id="18" creationId="{DD86ED6B-6170-D13A-2F0E-8A0A6B102930}"/>
          </ac:spMkLst>
        </pc:spChg>
        <pc:spChg chg="mod">
          <ac:chgData name="송다현" userId="9b7856fa-b906-43da-b9c5-d1c2b6c4e02a" providerId="ADAL" clId="{C05707F7-D144-43B4-9E61-178EA0BE4E80}" dt="2022-11-13T07:35:02.474" v="667"/>
          <ac:spMkLst>
            <pc:docMk/>
            <pc:sldMk cId="1557585081" sldId="281"/>
            <ac:spMk id="19" creationId="{15DDFE08-B0BE-9685-0542-5C4767D15CDB}"/>
          </ac:spMkLst>
        </pc:spChg>
        <pc:spChg chg="mod">
          <ac:chgData name="송다현" userId="9b7856fa-b906-43da-b9c5-d1c2b6c4e02a" providerId="ADAL" clId="{C05707F7-D144-43B4-9E61-178EA0BE4E80}" dt="2022-11-13T07:35:20.163" v="672" actId="1076"/>
          <ac:spMkLst>
            <pc:docMk/>
            <pc:sldMk cId="1557585081" sldId="281"/>
            <ac:spMk id="20" creationId="{EA34E25F-D14C-6EF3-ABD5-1EA51D59FFE6}"/>
          </ac:spMkLst>
        </pc:spChg>
        <pc:spChg chg="mod">
          <ac:chgData name="송다현" userId="9b7856fa-b906-43da-b9c5-d1c2b6c4e02a" providerId="ADAL" clId="{C05707F7-D144-43B4-9E61-178EA0BE4E80}" dt="2022-11-13T07:35:20.163" v="672" actId="1076"/>
          <ac:spMkLst>
            <pc:docMk/>
            <pc:sldMk cId="1557585081" sldId="281"/>
            <ac:spMk id="21" creationId="{C25F68CF-3C37-BE6E-4A41-78CD1D97BF6A}"/>
          </ac:spMkLst>
        </pc:spChg>
        <pc:spChg chg="mod">
          <ac:chgData name="송다현" userId="9b7856fa-b906-43da-b9c5-d1c2b6c4e02a" providerId="ADAL" clId="{C05707F7-D144-43B4-9E61-178EA0BE4E80}" dt="2022-11-13T07:35:20.163" v="672" actId="1076"/>
          <ac:spMkLst>
            <pc:docMk/>
            <pc:sldMk cId="1557585081" sldId="281"/>
            <ac:spMk id="22" creationId="{B4F96157-91CA-8A16-4E10-85244E29FBE3}"/>
          </ac:spMkLst>
        </pc:spChg>
        <pc:spChg chg="mod">
          <ac:chgData name="송다현" userId="9b7856fa-b906-43da-b9c5-d1c2b6c4e02a" providerId="ADAL" clId="{C05707F7-D144-43B4-9E61-178EA0BE4E80}" dt="2022-11-13T07:35:02.474" v="667"/>
          <ac:spMkLst>
            <pc:docMk/>
            <pc:sldMk cId="1557585081" sldId="281"/>
            <ac:spMk id="25" creationId="{6D000C0D-4083-0420-E62D-D06240728B2D}"/>
          </ac:spMkLst>
        </pc:spChg>
        <pc:spChg chg="mod">
          <ac:chgData name="송다현" userId="9b7856fa-b906-43da-b9c5-d1c2b6c4e02a" providerId="ADAL" clId="{C05707F7-D144-43B4-9E61-178EA0BE4E80}" dt="2022-11-13T07:35:02.474" v="667"/>
          <ac:spMkLst>
            <pc:docMk/>
            <pc:sldMk cId="1557585081" sldId="281"/>
            <ac:spMk id="26" creationId="{B60607F2-7DDF-EB28-C490-DB32F9EB9399}"/>
          </ac:spMkLst>
        </pc:spChg>
        <pc:spChg chg="mod">
          <ac:chgData name="송다현" userId="9b7856fa-b906-43da-b9c5-d1c2b6c4e02a" providerId="ADAL" clId="{C05707F7-D144-43B4-9E61-178EA0BE4E80}" dt="2022-11-13T07:35:02.474" v="667"/>
          <ac:spMkLst>
            <pc:docMk/>
            <pc:sldMk cId="1557585081" sldId="281"/>
            <ac:spMk id="27" creationId="{D8C40152-C356-94C7-0496-0950E2AF38E7}"/>
          </ac:spMkLst>
        </pc:spChg>
        <pc:grpChg chg="add mod">
          <ac:chgData name="송다현" userId="9b7856fa-b906-43da-b9c5-d1c2b6c4e02a" providerId="ADAL" clId="{C05707F7-D144-43B4-9E61-178EA0BE4E80}" dt="2022-11-13T07:35:11.582" v="670" actId="1076"/>
          <ac:grpSpMkLst>
            <pc:docMk/>
            <pc:sldMk cId="1557585081" sldId="281"/>
            <ac:grpSpMk id="3" creationId="{E64C3509-7B11-4605-C196-170BFDE6EA3A}"/>
          </ac:grpSpMkLst>
        </pc:grpChg>
        <pc:grpChg chg="mod">
          <ac:chgData name="송다현" userId="9b7856fa-b906-43da-b9c5-d1c2b6c4e02a" providerId="ADAL" clId="{C05707F7-D144-43B4-9E61-178EA0BE4E80}" dt="2022-11-13T07:35:02.474" v="667"/>
          <ac:grpSpMkLst>
            <pc:docMk/>
            <pc:sldMk cId="1557585081" sldId="281"/>
            <ac:grpSpMk id="7" creationId="{B162B988-24DB-8C2E-B8EC-6442F414C4CB}"/>
          </ac:grpSpMkLst>
        </pc:grpChg>
        <pc:grpChg chg="del">
          <ac:chgData name="송다현" userId="9b7856fa-b906-43da-b9c5-d1c2b6c4e02a" providerId="ADAL" clId="{C05707F7-D144-43B4-9E61-178EA0BE4E80}" dt="2022-11-13T07:35:02.295" v="666" actId="478"/>
          <ac:grpSpMkLst>
            <pc:docMk/>
            <pc:sldMk cId="1557585081" sldId="281"/>
            <ac:grpSpMk id="8" creationId="{F26635D7-7245-87C8-B1BD-EA3304908AEE}"/>
          </ac:grpSpMkLst>
        </pc:grpChg>
        <pc:grpChg chg="mod">
          <ac:chgData name="송다현" userId="9b7856fa-b906-43da-b9c5-d1c2b6c4e02a" providerId="ADAL" clId="{C05707F7-D144-43B4-9E61-178EA0BE4E80}" dt="2022-11-13T07:35:02.474" v="667"/>
          <ac:grpSpMkLst>
            <pc:docMk/>
            <pc:sldMk cId="1557585081" sldId="281"/>
            <ac:grpSpMk id="15" creationId="{C528F483-2E9B-FA2A-69E5-430DB96070E9}"/>
          </ac:grpSpMkLst>
        </pc:grpChg>
        <pc:grpChg chg="mod">
          <ac:chgData name="송다현" userId="9b7856fa-b906-43da-b9c5-d1c2b6c4e02a" providerId="ADAL" clId="{C05707F7-D144-43B4-9E61-178EA0BE4E80}" dt="2022-11-13T07:35:02.474" v="667"/>
          <ac:grpSpMkLst>
            <pc:docMk/>
            <pc:sldMk cId="1557585081" sldId="281"/>
            <ac:grpSpMk id="24" creationId="{4F4E8736-6182-2E6D-367B-E95B82116DD2}"/>
          </ac:grpSpMkLst>
        </pc:grpChg>
        <pc:picChg chg="mod">
          <ac:chgData name="송다현" userId="9b7856fa-b906-43da-b9c5-d1c2b6c4e02a" providerId="ADAL" clId="{C05707F7-D144-43B4-9E61-178EA0BE4E80}" dt="2022-11-13T07:35:02.474" v="667"/>
          <ac:picMkLst>
            <pc:docMk/>
            <pc:sldMk cId="1557585081" sldId="281"/>
            <ac:picMk id="6" creationId="{FFC85356-5426-40BA-B970-8AF934425D78}"/>
          </ac:picMkLst>
        </pc:picChg>
        <pc:picChg chg="mod">
          <ac:chgData name="송다현" userId="9b7856fa-b906-43da-b9c5-d1c2b6c4e02a" providerId="ADAL" clId="{C05707F7-D144-43B4-9E61-178EA0BE4E80}" dt="2022-11-13T07:35:02.474" v="667"/>
          <ac:picMkLst>
            <pc:docMk/>
            <pc:sldMk cId="1557585081" sldId="281"/>
            <ac:picMk id="13" creationId="{3A7652B2-E0F0-37C1-6279-77C673F7F028}"/>
          </ac:picMkLst>
        </pc:picChg>
        <pc:picChg chg="mod">
          <ac:chgData name="송다현" userId="9b7856fa-b906-43da-b9c5-d1c2b6c4e02a" providerId="ADAL" clId="{C05707F7-D144-43B4-9E61-178EA0BE4E80}" dt="2022-11-13T07:35:02.474" v="667"/>
          <ac:picMkLst>
            <pc:docMk/>
            <pc:sldMk cId="1557585081" sldId="281"/>
            <ac:picMk id="14" creationId="{7513159E-F31A-2696-65FC-66C8C339FD56}"/>
          </ac:picMkLst>
        </pc:picChg>
        <pc:picChg chg="mod">
          <ac:chgData name="송다현" userId="9b7856fa-b906-43da-b9c5-d1c2b6c4e02a" providerId="ADAL" clId="{C05707F7-D144-43B4-9E61-178EA0BE4E80}" dt="2022-11-13T07:35:02.474" v="667"/>
          <ac:picMkLst>
            <pc:docMk/>
            <pc:sldMk cId="1557585081" sldId="281"/>
            <ac:picMk id="23" creationId="{E5F87796-2F41-3569-639D-793E04C7AB63}"/>
          </ac:picMkLst>
        </pc:picChg>
      </pc:sldChg>
      <pc:sldChg chg="add del">
        <pc:chgData name="송다현" userId="9b7856fa-b906-43da-b9c5-d1c2b6c4e02a" providerId="ADAL" clId="{C05707F7-D144-43B4-9E61-178EA0BE4E80}" dt="2022-11-13T07:31:56.446" v="577" actId="47"/>
        <pc:sldMkLst>
          <pc:docMk/>
          <pc:sldMk cId="3304019501" sldId="281"/>
        </pc:sldMkLst>
      </pc:sldChg>
      <pc:sldChg chg="modSp add del mod">
        <pc:chgData name="송다현" userId="9b7856fa-b906-43da-b9c5-d1c2b6c4e02a" providerId="ADAL" clId="{C05707F7-D144-43B4-9E61-178EA0BE4E80}" dt="2022-11-13T07:36:34.404" v="685"/>
        <pc:sldMkLst>
          <pc:docMk/>
          <pc:sldMk cId="3829329839" sldId="282"/>
        </pc:sldMkLst>
        <pc:spChg chg="mod">
          <ac:chgData name="송다현" userId="9b7856fa-b906-43da-b9c5-d1c2b6c4e02a" providerId="ADAL" clId="{C05707F7-D144-43B4-9E61-178EA0BE4E80}" dt="2022-11-13T07:36:34.404" v="685"/>
          <ac:spMkLst>
            <pc:docMk/>
            <pc:sldMk cId="3829329839" sldId="282"/>
            <ac:spMk id="2" creationId="{95771481-61CA-44D0-8D3C-2C0E375AF83C}"/>
          </ac:spMkLst>
        </pc:spChg>
        <pc:spChg chg="mod">
          <ac:chgData name="송다현" userId="9b7856fa-b906-43da-b9c5-d1c2b6c4e02a" providerId="ADAL" clId="{C05707F7-D144-43B4-9E61-178EA0BE4E80}" dt="2022-11-13T07:36:34.404" v="685"/>
          <ac:spMkLst>
            <pc:docMk/>
            <pc:sldMk cId="3829329839" sldId="282"/>
            <ac:spMk id="3" creationId="{6335F91E-DAAD-F73D-A1B8-4ED747CC7EE7}"/>
          </ac:spMkLst>
        </pc:spChg>
        <pc:spChg chg="mod">
          <ac:chgData name="송다현" userId="9b7856fa-b906-43da-b9c5-d1c2b6c4e02a" providerId="ADAL" clId="{C05707F7-D144-43B4-9E61-178EA0BE4E80}" dt="2022-11-13T07:36:34.404" v="685"/>
          <ac:spMkLst>
            <pc:docMk/>
            <pc:sldMk cId="3829329839" sldId="282"/>
            <ac:spMk id="4" creationId="{B8E8C829-5CEE-8455-A0DF-245B228DE15C}"/>
          </ac:spMkLst>
        </pc:spChg>
        <pc:spChg chg="mod">
          <ac:chgData name="송다현" userId="9b7856fa-b906-43da-b9c5-d1c2b6c4e02a" providerId="ADAL" clId="{C05707F7-D144-43B4-9E61-178EA0BE4E80}" dt="2022-11-13T07:36:34.404" v="685"/>
          <ac:spMkLst>
            <pc:docMk/>
            <pc:sldMk cId="3829329839" sldId="282"/>
            <ac:spMk id="6" creationId="{DA1488D8-1775-E91F-D32B-06E27A964A43}"/>
          </ac:spMkLst>
        </pc:spChg>
        <pc:spChg chg="mod">
          <ac:chgData name="송다현" userId="9b7856fa-b906-43da-b9c5-d1c2b6c4e02a" providerId="ADAL" clId="{C05707F7-D144-43B4-9E61-178EA0BE4E80}" dt="2022-11-13T07:36:34.404" v="685"/>
          <ac:spMkLst>
            <pc:docMk/>
            <pc:sldMk cId="3829329839" sldId="282"/>
            <ac:spMk id="7" creationId="{DDF3C918-86A4-59A5-6B0E-A13485990E96}"/>
          </ac:spMkLst>
        </pc:spChg>
        <pc:spChg chg="mod">
          <ac:chgData name="송다현" userId="9b7856fa-b906-43da-b9c5-d1c2b6c4e02a" providerId="ADAL" clId="{C05707F7-D144-43B4-9E61-178EA0BE4E80}" dt="2022-11-13T07:36:34.404" v="685"/>
          <ac:spMkLst>
            <pc:docMk/>
            <pc:sldMk cId="3829329839" sldId="282"/>
            <ac:spMk id="8" creationId="{15AEC23A-A4D7-3CA0-AED5-2BEF6F03CBAB}"/>
          </ac:spMkLst>
        </pc:spChg>
        <pc:spChg chg="mod">
          <ac:chgData name="송다현" userId="9b7856fa-b906-43da-b9c5-d1c2b6c4e02a" providerId="ADAL" clId="{C05707F7-D144-43B4-9E61-178EA0BE4E80}" dt="2022-11-13T07:36:34.404" v="685"/>
          <ac:spMkLst>
            <pc:docMk/>
            <pc:sldMk cId="3829329839" sldId="282"/>
            <ac:spMk id="9" creationId="{8B3358E9-F5AE-5262-3C48-A466B3150732}"/>
          </ac:spMkLst>
        </pc:spChg>
        <pc:spChg chg="mod">
          <ac:chgData name="송다현" userId="9b7856fa-b906-43da-b9c5-d1c2b6c4e02a" providerId="ADAL" clId="{C05707F7-D144-43B4-9E61-178EA0BE4E80}" dt="2022-11-13T07:36:34.404" v="685"/>
          <ac:spMkLst>
            <pc:docMk/>
            <pc:sldMk cId="3829329839" sldId="282"/>
            <ac:spMk id="10" creationId="{14710FD6-2A12-8734-18CF-213E486DD5FA}"/>
          </ac:spMkLst>
        </pc:spChg>
        <pc:spChg chg="mod">
          <ac:chgData name="송다현" userId="9b7856fa-b906-43da-b9c5-d1c2b6c4e02a" providerId="ADAL" clId="{C05707F7-D144-43B4-9E61-178EA0BE4E80}" dt="2022-11-13T07:36:34.404" v="685"/>
          <ac:spMkLst>
            <pc:docMk/>
            <pc:sldMk cId="3829329839" sldId="282"/>
            <ac:spMk id="11" creationId="{4C8D624B-E358-2CEA-C31F-9BA7236B819F}"/>
          </ac:spMkLst>
        </pc:spChg>
        <pc:spChg chg="mod">
          <ac:chgData name="송다현" userId="9b7856fa-b906-43da-b9c5-d1c2b6c4e02a" providerId="ADAL" clId="{C05707F7-D144-43B4-9E61-178EA0BE4E80}" dt="2022-11-13T07:36:34.404" v="685"/>
          <ac:spMkLst>
            <pc:docMk/>
            <pc:sldMk cId="3829329839" sldId="282"/>
            <ac:spMk id="146" creationId="{8682803A-1DD6-8430-617D-C39779A05E77}"/>
          </ac:spMkLst>
        </pc:spChg>
      </pc:sldChg>
      <pc:sldChg chg="addSp modSp add mod ord">
        <pc:chgData name="송다현" userId="9b7856fa-b906-43da-b9c5-d1c2b6c4e02a" providerId="ADAL" clId="{C05707F7-D144-43B4-9E61-178EA0BE4E80}" dt="2022-11-13T08:08:14.484" v="1771" actId="1076"/>
        <pc:sldMkLst>
          <pc:docMk/>
          <pc:sldMk cId="4031617745" sldId="282"/>
        </pc:sldMkLst>
        <pc:spChg chg="mod">
          <ac:chgData name="송다현" userId="9b7856fa-b906-43da-b9c5-d1c2b6c4e02a" providerId="ADAL" clId="{C05707F7-D144-43B4-9E61-178EA0BE4E80}" dt="2022-11-13T08:07:28.978" v="1760" actId="21"/>
          <ac:spMkLst>
            <pc:docMk/>
            <pc:sldMk cId="4031617745" sldId="282"/>
            <ac:spMk id="3" creationId="{77CCDAAE-60B5-6667-2CFA-1E9D62B0FCCC}"/>
          </ac:spMkLst>
        </pc:spChg>
        <pc:picChg chg="add mod">
          <ac:chgData name="송다현" userId="9b7856fa-b906-43da-b9c5-d1c2b6c4e02a" providerId="ADAL" clId="{C05707F7-D144-43B4-9E61-178EA0BE4E80}" dt="2022-11-13T08:08:14.484" v="1771" actId="1076"/>
          <ac:picMkLst>
            <pc:docMk/>
            <pc:sldMk cId="4031617745" sldId="282"/>
            <ac:picMk id="9218" creationId="{8D1C117A-4A6D-5C37-E6B6-DBEA094E5979}"/>
          </ac:picMkLst>
        </pc:picChg>
      </pc:sldChg>
      <pc:sldChg chg="addSp modSp add mod">
        <pc:chgData name="송다현" userId="9b7856fa-b906-43da-b9c5-d1c2b6c4e02a" providerId="ADAL" clId="{C05707F7-D144-43B4-9E61-178EA0BE4E80}" dt="2022-11-13T08:07:42.197" v="1766" actId="113"/>
        <pc:sldMkLst>
          <pc:docMk/>
          <pc:sldMk cId="1906268647" sldId="283"/>
        </pc:sldMkLst>
        <pc:spChg chg="mod">
          <ac:chgData name="송다현" userId="9b7856fa-b906-43da-b9c5-d1c2b6c4e02a" providerId="ADAL" clId="{C05707F7-D144-43B4-9E61-178EA0BE4E80}" dt="2022-11-13T08:02:20.146" v="1735" actId="20577"/>
          <ac:spMkLst>
            <pc:docMk/>
            <pc:sldMk cId="1906268647" sldId="283"/>
            <ac:spMk id="3" creationId="{77CCDAAE-60B5-6667-2CFA-1E9D62B0FCCC}"/>
          </ac:spMkLst>
        </pc:spChg>
        <pc:spChg chg="add mod">
          <ac:chgData name="송다현" userId="9b7856fa-b906-43da-b9c5-d1c2b6c4e02a" providerId="ADAL" clId="{C05707F7-D144-43B4-9E61-178EA0BE4E80}" dt="2022-11-13T08:07:39.637" v="1765" actId="113"/>
          <ac:spMkLst>
            <pc:docMk/>
            <pc:sldMk cId="1906268647" sldId="283"/>
            <ac:spMk id="7" creationId="{7249FD70-B395-965F-99F0-3E34DBFEC8F0}"/>
          </ac:spMkLst>
        </pc:spChg>
        <pc:spChg chg="add mod">
          <ac:chgData name="송다현" userId="9b7856fa-b906-43da-b9c5-d1c2b6c4e02a" providerId="ADAL" clId="{C05707F7-D144-43B4-9E61-178EA0BE4E80}" dt="2022-11-13T08:07:42.197" v="1766" actId="113"/>
          <ac:spMkLst>
            <pc:docMk/>
            <pc:sldMk cId="1906268647" sldId="283"/>
            <ac:spMk id="9" creationId="{1DAE4D68-0C53-C4B6-66FF-CD960DE3473D}"/>
          </ac:spMkLst>
        </pc:spChg>
        <pc:picChg chg="add mod">
          <ac:chgData name="송다현" userId="9b7856fa-b906-43da-b9c5-d1c2b6c4e02a" providerId="ADAL" clId="{C05707F7-D144-43B4-9E61-178EA0BE4E80}" dt="2022-11-13T08:02:28.492" v="1741" actId="1076"/>
          <ac:picMkLst>
            <pc:docMk/>
            <pc:sldMk cId="1906268647" sldId="283"/>
            <ac:picMk id="10242" creationId="{A203B518-85A6-A4EA-C45D-0B2EC716540C}"/>
          </ac:picMkLst>
        </pc:picChg>
      </pc:sldChg>
      <pc:sldMasterChg chg="addSp delSp modSp mod modSldLayout">
        <pc:chgData name="송다현" userId="9b7856fa-b906-43da-b9c5-d1c2b6c4e02a" providerId="ADAL" clId="{C05707F7-D144-43B4-9E61-178EA0BE4E80}" dt="2022-11-13T05:52:27.611" v="107"/>
        <pc:sldMasterMkLst>
          <pc:docMk/>
          <pc:sldMasterMk cId="1282181180" sldId="2147483648"/>
        </pc:sldMasterMkLst>
        <pc:picChg chg="add del mod">
          <ac:chgData name="송다현" userId="9b7856fa-b906-43da-b9c5-d1c2b6c4e02a" providerId="ADAL" clId="{C05707F7-D144-43B4-9E61-178EA0BE4E80}" dt="2022-11-13T05:52:25.752" v="106" actId="21"/>
          <ac:picMkLst>
            <pc:docMk/>
            <pc:sldMasterMk cId="1282181180" sldId="2147483648"/>
            <ac:picMk id="5" creationId="{EABF8DD8-1FB6-EED8-1505-49800F6162F0}"/>
          </ac:picMkLst>
        </pc:picChg>
        <pc:sldLayoutChg chg="addSp modSp">
          <pc:chgData name="송다현" userId="9b7856fa-b906-43da-b9c5-d1c2b6c4e02a" providerId="ADAL" clId="{C05707F7-D144-43B4-9E61-178EA0BE4E80}" dt="2022-11-13T05:52:27.611" v="107"/>
          <pc:sldLayoutMkLst>
            <pc:docMk/>
            <pc:sldMasterMk cId="1282181180" sldId="2147483648"/>
            <pc:sldLayoutMk cId="819307102" sldId="2147483650"/>
          </pc:sldLayoutMkLst>
          <pc:picChg chg="add mod">
            <ac:chgData name="송다현" userId="9b7856fa-b906-43da-b9c5-d1c2b6c4e02a" providerId="ADAL" clId="{C05707F7-D144-43B4-9E61-178EA0BE4E80}" dt="2022-11-13T05:52:27.611" v="107"/>
            <ac:picMkLst>
              <pc:docMk/>
              <pc:sldMasterMk cId="1282181180" sldId="2147483648"/>
              <pc:sldLayoutMk cId="819307102" sldId="2147483650"/>
              <ac:picMk id="5" creationId="{0382B4E8-4CEC-ED9A-31D6-A53465C794C2}"/>
            </ac:picMkLst>
          </pc:picChg>
        </pc:sldLayoutChg>
      </pc:sldMasterChg>
    </pc:docChg>
  </pc:docChgLst>
  <pc:docChgLst>
    <pc:chgData name="송다현" userId="9b7856fa-b906-43da-b9c5-d1c2b6c4e02a" providerId="ADAL" clId="{EE49DEE8-E775-4BBE-A770-4E3F2A7203C1}"/>
    <pc:docChg chg="undo custSel addSld delSld modSld addSection modSection">
      <pc:chgData name="송다현" userId="9b7856fa-b906-43da-b9c5-d1c2b6c4e02a" providerId="ADAL" clId="{EE49DEE8-E775-4BBE-A770-4E3F2A7203C1}" dt="2022-08-30T05:54:32.519" v="2962" actId="20577"/>
      <pc:docMkLst>
        <pc:docMk/>
      </pc:docMkLst>
      <pc:sldChg chg="modNotesTx">
        <pc:chgData name="송다현" userId="9b7856fa-b906-43da-b9c5-d1c2b6c4e02a" providerId="ADAL" clId="{EE49DEE8-E775-4BBE-A770-4E3F2A7203C1}" dt="2022-08-29T04:43:10.011" v="2197" actId="20577"/>
        <pc:sldMkLst>
          <pc:docMk/>
          <pc:sldMk cId="3636793575" sldId="258"/>
        </pc:sldMkLst>
      </pc:sldChg>
      <pc:sldChg chg="modSp new mod">
        <pc:chgData name="송다현" userId="9b7856fa-b906-43da-b9c5-d1c2b6c4e02a" providerId="ADAL" clId="{EE49DEE8-E775-4BBE-A770-4E3F2A7203C1}" dt="2022-08-29T03:46:56.955" v="1948" actId="20577"/>
        <pc:sldMkLst>
          <pc:docMk/>
          <pc:sldMk cId="3146104037" sldId="259"/>
        </pc:sldMkLst>
        <pc:spChg chg="mod">
          <ac:chgData name="송다현" userId="9b7856fa-b906-43da-b9c5-d1c2b6c4e02a" providerId="ADAL" clId="{EE49DEE8-E775-4BBE-A770-4E3F2A7203C1}" dt="2022-08-28T07:25:09.266" v="1284" actId="20577"/>
          <ac:spMkLst>
            <pc:docMk/>
            <pc:sldMk cId="3146104037" sldId="259"/>
            <ac:spMk id="2" creationId="{88AC5223-D744-42F6-E78B-7D6DDF3DE6CD}"/>
          </ac:spMkLst>
        </pc:spChg>
        <pc:spChg chg="mod">
          <ac:chgData name="송다현" userId="9b7856fa-b906-43da-b9c5-d1c2b6c4e02a" providerId="ADAL" clId="{EE49DEE8-E775-4BBE-A770-4E3F2A7203C1}" dt="2022-08-29T03:46:56.955" v="1948" actId="20577"/>
          <ac:spMkLst>
            <pc:docMk/>
            <pc:sldMk cId="3146104037" sldId="259"/>
            <ac:spMk id="3" creationId="{77CCDAAE-60B5-6667-2CFA-1E9D62B0FCCC}"/>
          </ac:spMkLst>
        </pc:spChg>
      </pc:sldChg>
      <pc:sldChg chg="modSp add mod">
        <pc:chgData name="송다현" userId="9b7856fa-b906-43da-b9c5-d1c2b6c4e02a" providerId="ADAL" clId="{EE49DEE8-E775-4BBE-A770-4E3F2A7203C1}" dt="2022-08-29T03:46:37.004" v="1930" actId="113"/>
        <pc:sldMkLst>
          <pc:docMk/>
          <pc:sldMk cId="340833617" sldId="260"/>
        </pc:sldMkLst>
        <pc:spChg chg="mod">
          <ac:chgData name="송다현" userId="9b7856fa-b906-43da-b9c5-d1c2b6c4e02a" providerId="ADAL" clId="{EE49DEE8-E775-4BBE-A770-4E3F2A7203C1}" dt="2022-08-28T07:25:16.898" v="1285"/>
          <ac:spMkLst>
            <pc:docMk/>
            <pc:sldMk cId="340833617" sldId="260"/>
            <ac:spMk id="2" creationId="{88AC5223-D744-42F6-E78B-7D6DDF3DE6CD}"/>
          </ac:spMkLst>
        </pc:spChg>
        <pc:spChg chg="mod">
          <ac:chgData name="송다현" userId="9b7856fa-b906-43da-b9c5-d1c2b6c4e02a" providerId="ADAL" clId="{EE49DEE8-E775-4BBE-A770-4E3F2A7203C1}" dt="2022-08-29T03:46:37.004" v="1930" actId="113"/>
          <ac:spMkLst>
            <pc:docMk/>
            <pc:sldMk cId="340833617" sldId="260"/>
            <ac:spMk id="3" creationId="{77CCDAAE-60B5-6667-2CFA-1E9D62B0FCCC}"/>
          </ac:spMkLst>
        </pc:spChg>
      </pc:sldChg>
      <pc:sldChg chg="addSp delSp modSp add mod modNotesTx">
        <pc:chgData name="송다현" userId="9b7856fa-b906-43da-b9c5-d1c2b6c4e02a" providerId="ADAL" clId="{EE49DEE8-E775-4BBE-A770-4E3F2A7203C1}" dt="2022-08-29T03:46:19.229" v="1929" actId="113"/>
        <pc:sldMkLst>
          <pc:docMk/>
          <pc:sldMk cId="3944316675" sldId="261"/>
        </pc:sldMkLst>
        <pc:spChg chg="mod">
          <ac:chgData name="송다현" userId="9b7856fa-b906-43da-b9c5-d1c2b6c4e02a" providerId="ADAL" clId="{EE49DEE8-E775-4BBE-A770-4E3F2A7203C1}" dt="2022-08-28T07:00:38.665" v="750" actId="20577"/>
          <ac:spMkLst>
            <pc:docMk/>
            <pc:sldMk cId="3944316675" sldId="261"/>
            <ac:spMk id="2" creationId="{88AC5223-D744-42F6-E78B-7D6DDF3DE6CD}"/>
          </ac:spMkLst>
        </pc:spChg>
        <pc:spChg chg="mod">
          <ac:chgData name="송다현" userId="9b7856fa-b906-43da-b9c5-d1c2b6c4e02a" providerId="ADAL" clId="{EE49DEE8-E775-4BBE-A770-4E3F2A7203C1}" dt="2022-08-29T03:46:19.229" v="1929" actId="113"/>
          <ac:spMkLst>
            <pc:docMk/>
            <pc:sldMk cId="3944316675" sldId="261"/>
            <ac:spMk id="3" creationId="{77CCDAAE-60B5-6667-2CFA-1E9D62B0FCCC}"/>
          </ac:spMkLst>
        </pc:spChg>
        <pc:spChg chg="add del">
          <ac:chgData name="송다현" userId="9b7856fa-b906-43da-b9c5-d1c2b6c4e02a" providerId="ADAL" clId="{EE49DEE8-E775-4BBE-A770-4E3F2A7203C1}" dt="2022-08-28T07:55:21.737" v="1742" actId="22"/>
          <ac:spMkLst>
            <pc:docMk/>
            <pc:sldMk cId="3944316675" sldId="261"/>
            <ac:spMk id="7" creationId="{E3FCBA77-C5AA-B819-042D-135E5C133A30}"/>
          </ac:spMkLst>
        </pc:spChg>
        <pc:spChg chg="add del">
          <ac:chgData name="송다현" userId="9b7856fa-b906-43da-b9c5-d1c2b6c4e02a" providerId="ADAL" clId="{EE49DEE8-E775-4BBE-A770-4E3F2A7203C1}" dt="2022-08-28T07:55:24.651" v="1744" actId="22"/>
          <ac:spMkLst>
            <pc:docMk/>
            <pc:sldMk cId="3944316675" sldId="261"/>
            <ac:spMk id="9" creationId="{58F14102-4310-0A24-AB3C-8FDE5659AD8A}"/>
          </ac:spMkLst>
        </pc:spChg>
      </pc:sldChg>
      <pc:sldChg chg="addSp delSp modSp add mod modNotesTx">
        <pc:chgData name="송다현" userId="9b7856fa-b906-43da-b9c5-d1c2b6c4e02a" providerId="ADAL" clId="{EE49DEE8-E775-4BBE-A770-4E3F2A7203C1}" dt="2022-08-30T05:28:28.947" v="2209" actId="20577"/>
        <pc:sldMkLst>
          <pc:docMk/>
          <pc:sldMk cId="3808624014" sldId="262"/>
        </pc:sldMkLst>
        <pc:spChg chg="mod">
          <ac:chgData name="송다현" userId="9b7856fa-b906-43da-b9c5-d1c2b6c4e02a" providerId="ADAL" clId="{EE49DEE8-E775-4BBE-A770-4E3F2A7203C1}" dt="2022-08-29T03:49:10.807" v="1971" actId="20577"/>
          <ac:spMkLst>
            <pc:docMk/>
            <pc:sldMk cId="3808624014" sldId="262"/>
            <ac:spMk id="2" creationId="{88AC5223-D744-42F6-E78B-7D6DDF3DE6CD}"/>
          </ac:spMkLst>
        </pc:spChg>
        <pc:spChg chg="del mod">
          <ac:chgData name="송다현" userId="9b7856fa-b906-43da-b9c5-d1c2b6c4e02a" providerId="ADAL" clId="{EE49DEE8-E775-4BBE-A770-4E3F2A7203C1}" dt="2022-08-29T03:57:04.836" v="2072" actId="931"/>
          <ac:spMkLst>
            <pc:docMk/>
            <pc:sldMk cId="3808624014" sldId="262"/>
            <ac:spMk id="3" creationId="{77CCDAAE-60B5-6667-2CFA-1E9D62B0FCCC}"/>
          </ac:spMkLst>
        </pc:spChg>
        <pc:picChg chg="add del">
          <ac:chgData name="송다현" userId="9b7856fa-b906-43da-b9c5-d1c2b6c4e02a" providerId="ADAL" clId="{EE49DEE8-E775-4BBE-A770-4E3F2A7203C1}" dt="2022-08-28T06:57:54.055" v="622" actId="22"/>
          <ac:picMkLst>
            <pc:docMk/>
            <pc:sldMk cId="3808624014" sldId="262"/>
            <ac:picMk id="7" creationId="{B2EE3CA5-3C6C-41AB-557C-65F02BDE292B}"/>
          </ac:picMkLst>
        </pc:picChg>
        <pc:picChg chg="add mod">
          <ac:chgData name="송다현" userId="9b7856fa-b906-43da-b9c5-d1c2b6c4e02a" providerId="ADAL" clId="{EE49DEE8-E775-4BBE-A770-4E3F2A7203C1}" dt="2022-08-29T03:58:20.370" v="2083" actId="1076"/>
          <ac:picMkLst>
            <pc:docMk/>
            <pc:sldMk cId="3808624014" sldId="262"/>
            <ac:picMk id="9" creationId="{A1D093AC-3C8E-4EFB-CECF-9860C30F84B2}"/>
          </ac:picMkLst>
        </pc:picChg>
      </pc:sldChg>
      <pc:sldChg chg="addSp delSp modSp add mod">
        <pc:chgData name="송다현" userId="9b7856fa-b906-43da-b9c5-d1c2b6c4e02a" providerId="ADAL" clId="{EE49DEE8-E775-4BBE-A770-4E3F2A7203C1}" dt="2022-08-28T06:59:52.324" v="733" actId="1076"/>
        <pc:sldMkLst>
          <pc:docMk/>
          <pc:sldMk cId="2341972884" sldId="263"/>
        </pc:sldMkLst>
        <pc:spChg chg="mod">
          <ac:chgData name="송다현" userId="9b7856fa-b906-43da-b9c5-d1c2b6c4e02a" providerId="ADAL" clId="{EE49DEE8-E775-4BBE-A770-4E3F2A7203C1}" dt="2022-08-28T06:55:48.842" v="617" actId="20577"/>
          <ac:spMkLst>
            <pc:docMk/>
            <pc:sldMk cId="2341972884" sldId="263"/>
            <ac:spMk id="2" creationId="{88AC5223-D744-42F6-E78B-7D6DDF3DE6CD}"/>
          </ac:spMkLst>
        </pc:spChg>
        <pc:spChg chg="del">
          <ac:chgData name="송다현" userId="9b7856fa-b906-43da-b9c5-d1c2b6c4e02a" providerId="ADAL" clId="{EE49DEE8-E775-4BBE-A770-4E3F2A7203C1}" dt="2022-08-28T06:57:34.073" v="618" actId="931"/>
          <ac:spMkLst>
            <pc:docMk/>
            <pc:sldMk cId="2341972884" sldId="263"/>
            <ac:spMk id="3" creationId="{77CCDAAE-60B5-6667-2CFA-1E9D62B0FCCC}"/>
          </ac:spMkLst>
        </pc:spChg>
        <pc:picChg chg="add mod">
          <ac:chgData name="송다현" userId="9b7856fa-b906-43da-b9c5-d1c2b6c4e02a" providerId="ADAL" clId="{EE49DEE8-E775-4BBE-A770-4E3F2A7203C1}" dt="2022-08-28T06:59:52.324" v="733" actId="1076"/>
          <ac:picMkLst>
            <pc:docMk/>
            <pc:sldMk cId="2341972884" sldId="263"/>
            <ac:picMk id="7" creationId="{B2D59DB6-3583-7F65-C7DB-50BF4F47EC25}"/>
          </ac:picMkLst>
        </pc:picChg>
        <pc:picChg chg="add del">
          <ac:chgData name="송다현" userId="9b7856fa-b906-43da-b9c5-d1c2b6c4e02a" providerId="ADAL" clId="{EE49DEE8-E775-4BBE-A770-4E3F2A7203C1}" dt="2022-08-28T06:58:52.226" v="634" actId="478"/>
          <ac:picMkLst>
            <pc:docMk/>
            <pc:sldMk cId="2341972884" sldId="263"/>
            <ac:picMk id="9" creationId="{542F2366-FBEE-1FA2-CBAD-6F1122EACA83}"/>
          </ac:picMkLst>
        </pc:picChg>
      </pc:sldChg>
      <pc:sldChg chg="addSp delSp modSp add mod modNotesTx">
        <pc:chgData name="송다현" userId="9b7856fa-b906-43da-b9c5-d1c2b6c4e02a" providerId="ADAL" clId="{EE49DEE8-E775-4BBE-A770-4E3F2A7203C1}" dt="2022-08-30T05:42:00" v="2467" actId="20577"/>
        <pc:sldMkLst>
          <pc:docMk/>
          <pc:sldMk cId="2712138085" sldId="264"/>
        </pc:sldMkLst>
        <pc:spChg chg="mod">
          <ac:chgData name="송다현" userId="9b7856fa-b906-43da-b9c5-d1c2b6c4e02a" providerId="ADAL" clId="{EE49DEE8-E775-4BBE-A770-4E3F2A7203C1}" dt="2022-08-28T07:57:41.479" v="1825" actId="20577"/>
          <ac:spMkLst>
            <pc:docMk/>
            <pc:sldMk cId="2712138085" sldId="264"/>
            <ac:spMk id="2" creationId="{88AC5223-D744-42F6-E78B-7D6DDF3DE6CD}"/>
          </ac:spMkLst>
        </pc:spChg>
        <pc:spChg chg="del">
          <ac:chgData name="송다현" userId="9b7856fa-b906-43da-b9c5-d1c2b6c4e02a" providerId="ADAL" clId="{EE49DEE8-E775-4BBE-A770-4E3F2A7203C1}" dt="2022-08-28T07:58:34.429" v="1831" actId="931"/>
          <ac:spMkLst>
            <pc:docMk/>
            <pc:sldMk cId="2712138085" sldId="264"/>
            <ac:spMk id="3" creationId="{77CCDAAE-60B5-6667-2CFA-1E9D62B0FCCC}"/>
          </ac:spMkLst>
        </pc:spChg>
        <pc:picChg chg="add del">
          <ac:chgData name="송다현" userId="9b7856fa-b906-43da-b9c5-d1c2b6c4e02a" providerId="ADAL" clId="{EE49DEE8-E775-4BBE-A770-4E3F2A7203C1}" dt="2022-08-28T06:57:54.762" v="623" actId="22"/>
          <ac:picMkLst>
            <pc:docMk/>
            <pc:sldMk cId="2712138085" sldId="264"/>
            <ac:picMk id="7" creationId="{DECC29BA-2401-C6F7-C366-592D1AFC0E8B}"/>
          </ac:picMkLst>
        </pc:picChg>
        <pc:picChg chg="add mod">
          <ac:chgData name="송다현" userId="9b7856fa-b906-43da-b9c5-d1c2b6c4e02a" providerId="ADAL" clId="{EE49DEE8-E775-4BBE-A770-4E3F2A7203C1}" dt="2022-08-28T07:59:59.271" v="1836" actId="14826"/>
          <ac:picMkLst>
            <pc:docMk/>
            <pc:sldMk cId="2712138085" sldId="264"/>
            <ac:picMk id="9" creationId="{8926E913-861E-A00E-19B5-B7E76D162136}"/>
          </ac:picMkLst>
        </pc:picChg>
      </pc:sldChg>
      <pc:sldChg chg="add del">
        <pc:chgData name="송다현" userId="9b7856fa-b906-43da-b9c5-d1c2b6c4e02a" providerId="ADAL" clId="{EE49DEE8-E775-4BBE-A770-4E3F2A7203C1}" dt="2022-08-28T06:31:25.819" v="38"/>
        <pc:sldMkLst>
          <pc:docMk/>
          <pc:sldMk cId="3432315661" sldId="264"/>
        </pc:sldMkLst>
      </pc:sldChg>
      <pc:sldChg chg="addSp delSp modSp add mod">
        <pc:chgData name="송다현" userId="9b7856fa-b906-43da-b9c5-d1c2b6c4e02a" providerId="ADAL" clId="{EE49DEE8-E775-4BBE-A770-4E3F2A7203C1}" dt="2022-08-28T06:59:58.274" v="734" actId="1076"/>
        <pc:sldMkLst>
          <pc:docMk/>
          <pc:sldMk cId="2256728518" sldId="265"/>
        </pc:sldMkLst>
        <pc:spChg chg="add del mod">
          <ac:chgData name="송다현" userId="9b7856fa-b906-43da-b9c5-d1c2b6c4e02a" providerId="ADAL" clId="{EE49DEE8-E775-4BBE-A770-4E3F2A7203C1}" dt="2022-08-28T06:58:22.776" v="628" actId="478"/>
          <ac:spMkLst>
            <pc:docMk/>
            <pc:sldMk cId="2256728518" sldId="265"/>
            <ac:spMk id="6" creationId="{62E5850F-50D2-FFC9-7856-0610E918EC76}"/>
          </ac:spMkLst>
        </pc:spChg>
        <pc:picChg chg="add del mod">
          <ac:chgData name="송다현" userId="9b7856fa-b906-43da-b9c5-d1c2b6c4e02a" providerId="ADAL" clId="{EE49DEE8-E775-4BBE-A770-4E3F2A7203C1}" dt="2022-08-28T06:59:58.274" v="734" actId="1076"/>
          <ac:picMkLst>
            <pc:docMk/>
            <pc:sldMk cId="2256728518" sldId="265"/>
            <ac:picMk id="7" creationId="{B2D59DB6-3583-7F65-C7DB-50BF4F47EC25}"/>
          </ac:picMkLst>
        </pc:picChg>
        <pc:picChg chg="del mod">
          <ac:chgData name="송다현" userId="9b7856fa-b906-43da-b9c5-d1c2b6c4e02a" providerId="ADAL" clId="{EE49DEE8-E775-4BBE-A770-4E3F2A7203C1}" dt="2022-08-28T06:58:25.374" v="630" actId="478"/>
          <ac:picMkLst>
            <pc:docMk/>
            <pc:sldMk cId="2256728518" sldId="265"/>
            <ac:picMk id="9" creationId="{542F2366-FBEE-1FA2-CBAD-6F1122EACA83}"/>
          </ac:picMkLst>
        </pc:picChg>
      </pc:sldChg>
      <pc:sldChg chg="new del">
        <pc:chgData name="송다현" userId="9b7856fa-b906-43da-b9c5-d1c2b6c4e02a" providerId="ADAL" clId="{EE49DEE8-E775-4BBE-A770-4E3F2A7203C1}" dt="2022-08-28T06:47:35.042" v="586" actId="680"/>
        <pc:sldMkLst>
          <pc:docMk/>
          <pc:sldMk cId="2570657170" sldId="265"/>
        </pc:sldMkLst>
      </pc:sldChg>
      <pc:sldChg chg="delSp modSp add mod">
        <pc:chgData name="송다현" userId="9b7856fa-b906-43da-b9c5-d1c2b6c4e02a" providerId="ADAL" clId="{EE49DEE8-E775-4BBE-A770-4E3F2A7203C1}" dt="2022-08-28T07:00:02.978" v="735" actId="1076"/>
        <pc:sldMkLst>
          <pc:docMk/>
          <pc:sldMk cId="1346913874" sldId="266"/>
        </pc:sldMkLst>
        <pc:picChg chg="mod">
          <ac:chgData name="송다현" userId="9b7856fa-b906-43da-b9c5-d1c2b6c4e02a" providerId="ADAL" clId="{EE49DEE8-E775-4BBE-A770-4E3F2A7203C1}" dt="2022-08-28T07:00:02.978" v="735" actId="1076"/>
          <ac:picMkLst>
            <pc:docMk/>
            <pc:sldMk cId="1346913874" sldId="266"/>
            <ac:picMk id="7" creationId="{B2D59DB6-3583-7F65-C7DB-50BF4F47EC25}"/>
          </ac:picMkLst>
        </pc:picChg>
        <pc:picChg chg="del">
          <ac:chgData name="송다현" userId="9b7856fa-b906-43da-b9c5-d1c2b6c4e02a" providerId="ADAL" clId="{EE49DEE8-E775-4BBE-A770-4E3F2A7203C1}" dt="2022-08-28T06:58:38.404" v="632" actId="478"/>
          <ac:picMkLst>
            <pc:docMk/>
            <pc:sldMk cId="1346913874" sldId="266"/>
            <ac:picMk id="9" creationId="{542F2366-FBEE-1FA2-CBAD-6F1122EACA83}"/>
          </ac:picMkLst>
        </pc:picChg>
      </pc:sldChg>
      <pc:sldChg chg="addSp delSp modSp add mod modNotesTx">
        <pc:chgData name="송다현" userId="9b7856fa-b906-43da-b9c5-d1c2b6c4e02a" providerId="ADAL" clId="{EE49DEE8-E775-4BBE-A770-4E3F2A7203C1}" dt="2022-08-28T07:28:31.094" v="1534" actId="20577"/>
        <pc:sldMkLst>
          <pc:docMk/>
          <pc:sldMk cId="1170496840" sldId="267"/>
        </pc:sldMkLst>
        <pc:spChg chg="mod">
          <ac:chgData name="송다현" userId="9b7856fa-b906-43da-b9c5-d1c2b6c4e02a" providerId="ADAL" clId="{EE49DEE8-E775-4BBE-A770-4E3F2A7203C1}" dt="2022-08-28T07:25:29.614" v="1291" actId="20577"/>
          <ac:spMkLst>
            <pc:docMk/>
            <pc:sldMk cId="1170496840" sldId="267"/>
            <ac:spMk id="2" creationId="{88AC5223-D744-42F6-E78B-7D6DDF3DE6CD}"/>
          </ac:spMkLst>
        </pc:spChg>
        <pc:spChg chg="del mod">
          <ac:chgData name="송다현" userId="9b7856fa-b906-43da-b9c5-d1c2b6c4e02a" providerId="ADAL" clId="{EE49DEE8-E775-4BBE-A770-4E3F2A7203C1}" dt="2022-08-28T07:26:27.425" v="1293" actId="931"/>
          <ac:spMkLst>
            <pc:docMk/>
            <pc:sldMk cId="1170496840" sldId="267"/>
            <ac:spMk id="3" creationId="{77CCDAAE-60B5-6667-2CFA-1E9D62B0FCCC}"/>
          </ac:spMkLst>
        </pc:spChg>
        <pc:picChg chg="add mod">
          <ac:chgData name="송다현" userId="9b7856fa-b906-43da-b9c5-d1c2b6c4e02a" providerId="ADAL" clId="{EE49DEE8-E775-4BBE-A770-4E3F2A7203C1}" dt="2022-08-28T07:26:28.048" v="1295" actId="962"/>
          <ac:picMkLst>
            <pc:docMk/>
            <pc:sldMk cId="1170496840" sldId="267"/>
            <ac:picMk id="7" creationId="{31ED6133-4529-7FA4-7C6E-6511BD682155}"/>
          </ac:picMkLst>
        </pc:picChg>
      </pc:sldChg>
      <pc:sldChg chg="modSp add mod modNotesTx">
        <pc:chgData name="송다현" userId="9b7856fa-b906-43da-b9c5-d1c2b6c4e02a" providerId="ADAL" clId="{EE49DEE8-E775-4BBE-A770-4E3F2A7203C1}" dt="2022-08-28T07:31:21.838" v="1663" actId="20577"/>
        <pc:sldMkLst>
          <pc:docMk/>
          <pc:sldMk cId="441544583" sldId="268"/>
        </pc:sldMkLst>
        <pc:spChg chg="mod">
          <ac:chgData name="송다현" userId="9b7856fa-b906-43da-b9c5-d1c2b6c4e02a" providerId="ADAL" clId="{EE49DEE8-E775-4BBE-A770-4E3F2A7203C1}" dt="2022-08-28T07:28:56.007" v="1551" actId="20577"/>
          <ac:spMkLst>
            <pc:docMk/>
            <pc:sldMk cId="441544583" sldId="268"/>
            <ac:spMk id="2" creationId="{88AC5223-D744-42F6-E78B-7D6DDF3DE6CD}"/>
          </ac:spMkLst>
        </pc:spChg>
        <pc:picChg chg="mod">
          <ac:chgData name="송다현" userId="9b7856fa-b906-43da-b9c5-d1c2b6c4e02a" providerId="ADAL" clId="{EE49DEE8-E775-4BBE-A770-4E3F2A7203C1}" dt="2022-08-28T07:29:45.776" v="1552" actId="14826"/>
          <ac:picMkLst>
            <pc:docMk/>
            <pc:sldMk cId="441544583" sldId="268"/>
            <ac:picMk id="7" creationId="{31ED6133-4529-7FA4-7C6E-6511BD682155}"/>
          </ac:picMkLst>
        </pc:picChg>
      </pc:sldChg>
      <pc:sldChg chg="addSp delSp modSp add mod modNotesTx">
        <pc:chgData name="송다현" userId="9b7856fa-b906-43da-b9c5-d1c2b6c4e02a" providerId="ADAL" clId="{EE49DEE8-E775-4BBE-A770-4E3F2A7203C1}" dt="2022-08-30T05:43:31.254" v="2652" actId="20577"/>
        <pc:sldMkLst>
          <pc:docMk/>
          <pc:sldMk cId="4034538071" sldId="269"/>
        </pc:sldMkLst>
        <pc:spChg chg="mod">
          <ac:chgData name="송다현" userId="9b7856fa-b906-43da-b9c5-d1c2b6c4e02a" providerId="ADAL" clId="{EE49DEE8-E775-4BBE-A770-4E3F2A7203C1}" dt="2022-08-28T07:57:48.469" v="1829" actId="20577"/>
          <ac:spMkLst>
            <pc:docMk/>
            <pc:sldMk cId="4034538071" sldId="269"/>
            <ac:spMk id="2" creationId="{88AC5223-D744-42F6-E78B-7D6DDF3DE6CD}"/>
          </ac:spMkLst>
        </pc:spChg>
        <pc:spChg chg="del">
          <ac:chgData name="송다현" userId="9b7856fa-b906-43da-b9c5-d1c2b6c4e02a" providerId="ADAL" clId="{EE49DEE8-E775-4BBE-A770-4E3F2A7203C1}" dt="2022-08-28T07:59:21.423" v="1833" actId="931"/>
          <ac:spMkLst>
            <pc:docMk/>
            <pc:sldMk cId="4034538071" sldId="269"/>
            <ac:spMk id="3" creationId="{77CCDAAE-60B5-6667-2CFA-1E9D62B0FCCC}"/>
          </ac:spMkLst>
        </pc:spChg>
        <pc:picChg chg="add mod">
          <ac:chgData name="송다현" userId="9b7856fa-b906-43da-b9c5-d1c2b6c4e02a" providerId="ADAL" clId="{EE49DEE8-E775-4BBE-A770-4E3F2A7203C1}" dt="2022-08-28T07:59:21.737" v="1835" actId="962"/>
          <ac:picMkLst>
            <pc:docMk/>
            <pc:sldMk cId="4034538071" sldId="269"/>
            <ac:picMk id="7" creationId="{F59A405E-0430-A6FA-37FF-0404840E7C47}"/>
          </ac:picMkLst>
        </pc:picChg>
      </pc:sldChg>
      <pc:sldChg chg="add del">
        <pc:chgData name="송다현" userId="9b7856fa-b906-43da-b9c5-d1c2b6c4e02a" providerId="ADAL" clId="{EE49DEE8-E775-4BBE-A770-4E3F2A7203C1}" dt="2022-08-28T07:57:53.771" v="1830" actId="47"/>
        <pc:sldMkLst>
          <pc:docMk/>
          <pc:sldMk cId="883555410" sldId="270"/>
        </pc:sldMkLst>
      </pc:sldChg>
      <pc:sldChg chg="addSp delSp modSp add mod">
        <pc:chgData name="송다현" userId="9b7856fa-b906-43da-b9c5-d1c2b6c4e02a" providerId="ADAL" clId="{EE49DEE8-E775-4BBE-A770-4E3F2A7203C1}" dt="2022-08-28T07:44:17.984" v="1710" actId="1036"/>
        <pc:sldMkLst>
          <pc:docMk/>
          <pc:sldMk cId="1698548100" sldId="271"/>
        </pc:sldMkLst>
        <pc:spChg chg="mod">
          <ac:chgData name="송다현" userId="9b7856fa-b906-43da-b9c5-d1c2b6c4e02a" providerId="ADAL" clId="{EE49DEE8-E775-4BBE-A770-4E3F2A7203C1}" dt="2022-08-28T07:44:17.984" v="1710" actId="1036"/>
          <ac:spMkLst>
            <pc:docMk/>
            <pc:sldMk cId="1698548100" sldId="271"/>
            <ac:spMk id="2" creationId="{051039A0-6170-9951-A164-18B97FD9ACB4}"/>
          </ac:spMkLst>
        </pc:spChg>
        <pc:spChg chg="del">
          <ac:chgData name="송다현" userId="9b7856fa-b906-43da-b9c5-d1c2b6c4e02a" providerId="ADAL" clId="{EE49DEE8-E775-4BBE-A770-4E3F2A7203C1}" dt="2022-08-28T07:43:39.238" v="1680" actId="478"/>
          <ac:spMkLst>
            <pc:docMk/>
            <pc:sldMk cId="1698548100" sldId="271"/>
            <ac:spMk id="3" creationId="{FBB7F0F9-7DE8-A962-4FFF-F1DE6322F990}"/>
          </ac:spMkLst>
        </pc:spChg>
        <pc:spChg chg="add del mod">
          <ac:chgData name="송다현" userId="9b7856fa-b906-43da-b9c5-d1c2b6c4e02a" providerId="ADAL" clId="{EE49DEE8-E775-4BBE-A770-4E3F2A7203C1}" dt="2022-08-28T07:43:42.196" v="1681" actId="478"/>
          <ac:spMkLst>
            <pc:docMk/>
            <pc:sldMk cId="1698548100" sldId="271"/>
            <ac:spMk id="7" creationId="{A26C9CBF-FA12-C79C-427F-FC20E627A752}"/>
          </ac:spMkLst>
        </pc:spChg>
      </pc:sldChg>
      <pc:sldChg chg="modSp add mod">
        <pc:chgData name="송다현" userId="9b7856fa-b906-43da-b9c5-d1c2b6c4e02a" providerId="ADAL" clId="{EE49DEE8-E775-4BBE-A770-4E3F2A7203C1}" dt="2022-08-29T03:45:46.844" v="1924" actId="2710"/>
        <pc:sldMkLst>
          <pc:docMk/>
          <pc:sldMk cId="3968860820" sldId="272"/>
        </pc:sldMkLst>
        <pc:spChg chg="mod">
          <ac:chgData name="송다현" userId="9b7856fa-b906-43da-b9c5-d1c2b6c4e02a" providerId="ADAL" clId="{EE49DEE8-E775-4BBE-A770-4E3F2A7203C1}" dt="2022-08-28T07:55:34.131" v="1746"/>
          <ac:spMkLst>
            <pc:docMk/>
            <pc:sldMk cId="3968860820" sldId="272"/>
            <ac:spMk id="2" creationId="{88AC5223-D744-42F6-E78B-7D6DDF3DE6CD}"/>
          </ac:spMkLst>
        </pc:spChg>
        <pc:spChg chg="mod">
          <ac:chgData name="송다현" userId="9b7856fa-b906-43da-b9c5-d1c2b6c4e02a" providerId="ADAL" clId="{EE49DEE8-E775-4BBE-A770-4E3F2A7203C1}" dt="2022-08-29T03:45:46.844" v="1924" actId="2710"/>
          <ac:spMkLst>
            <pc:docMk/>
            <pc:sldMk cId="3968860820" sldId="272"/>
            <ac:spMk id="3" creationId="{77CCDAAE-60B5-6667-2CFA-1E9D62B0FCCC}"/>
          </ac:spMkLst>
        </pc:spChg>
      </pc:sldChg>
      <pc:sldChg chg="addSp delSp modSp add del mod">
        <pc:chgData name="송다현" userId="9b7856fa-b906-43da-b9c5-d1c2b6c4e02a" providerId="ADAL" clId="{EE49DEE8-E775-4BBE-A770-4E3F2A7203C1}" dt="2022-08-29T03:58:45.017" v="2084" actId="47"/>
        <pc:sldMkLst>
          <pc:docMk/>
          <pc:sldMk cId="4203633683" sldId="273"/>
        </pc:sldMkLst>
        <pc:spChg chg="add mod">
          <ac:chgData name="송다현" userId="9b7856fa-b906-43da-b9c5-d1c2b6c4e02a" providerId="ADAL" clId="{EE49DEE8-E775-4BBE-A770-4E3F2A7203C1}" dt="2022-08-29T03:47:34.501" v="1950" actId="478"/>
          <ac:spMkLst>
            <pc:docMk/>
            <pc:sldMk cId="4203633683" sldId="273"/>
            <ac:spMk id="6" creationId="{AC430F1D-97F2-EF6B-DB99-B7EDE3FA0414}"/>
          </ac:spMkLst>
        </pc:spChg>
        <pc:picChg chg="del">
          <ac:chgData name="송다현" userId="9b7856fa-b906-43da-b9c5-d1c2b6c4e02a" providerId="ADAL" clId="{EE49DEE8-E775-4BBE-A770-4E3F2A7203C1}" dt="2022-08-29T03:47:34.501" v="1950" actId="478"/>
          <ac:picMkLst>
            <pc:docMk/>
            <pc:sldMk cId="4203633683" sldId="273"/>
            <ac:picMk id="9" creationId="{8926E913-861E-A00E-19B5-B7E76D162136}"/>
          </ac:picMkLst>
        </pc:picChg>
      </pc:sldChg>
      <pc:sldChg chg="addSp delSp modSp add mod modNotesTx">
        <pc:chgData name="송다현" userId="9b7856fa-b906-43da-b9c5-d1c2b6c4e02a" providerId="ADAL" clId="{EE49DEE8-E775-4BBE-A770-4E3F2A7203C1}" dt="2022-08-29T03:57:37.185" v="2077" actId="1076"/>
        <pc:sldMkLst>
          <pc:docMk/>
          <pc:sldMk cId="2358627577" sldId="274"/>
        </pc:sldMkLst>
        <pc:spChg chg="mod">
          <ac:chgData name="송다현" userId="9b7856fa-b906-43da-b9c5-d1c2b6c4e02a" providerId="ADAL" clId="{EE49DEE8-E775-4BBE-A770-4E3F2A7203C1}" dt="2022-08-29T03:49:30.386" v="2004" actId="20577"/>
          <ac:spMkLst>
            <pc:docMk/>
            <pc:sldMk cId="2358627577" sldId="274"/>
            <ac:spMk id="2" creationId="{88AC5223-D744-42F6-E78B-7D6DDF3DE6CD}"/>
          </ac:spMkLst>
        </pc:spChg>
        <pc:spChg chg="del mod">
          <ac:chgData name="송다현" userId="9b7856fa-b906-43da-b9c5-d1c2b6c4e02a" providerId="ADAL" clId="{EE49DEE8-E775-4BBE-A770-4E3F2A7203C1}" dt="2022-08-29T03:53:47.176" v="2044" actId="931"/>
          <ac:spMkLst>
            <pc:docMk/>
            <pc:sldMk cId="2358627577" sldId="274"/>
            <ac:spMk id="3" creationId="{77CCDAAE-60B5-6667-2CFA-1E9D62B0FCCC}"/>
          </ac:spMkLst>
        </pc:spChg>
        <pc:spChg chg="add del mod">
          <ac:chgData name="송다현" userId="9b7856fa-b906-43da-b9c5-d1c2b6c4e02a" providerId="ADAL" clId="{EE49DEE8-E775-4BBE-A770-4E3F2A7203C1}" dt="2022-08-29T03:54:38.095" v="2054"/>
          <ac:spMkLst>
            <pc:docMk/>
            <pc:sldMk cId="2358627577" sldId="274"/>
            <ac:spMk id="8" creationId="{DDF91CE1-5DD7-19AC-9F11-929BD2CCB64E}"/>
          </ac:spMkLst>
        </pc:spChg>
        <pc:spChg chg="add del mod">
          <ac:chgData name="송다현" userId="9b7856fa-b906-43da-b9c5-d1c2b6c4e02a" providerId="ADAL" clId="{EE49DEE8-E775-4BBE-A770-4E3F2A7203C1}" dt="2022-08-29T03:55:03.779" v="2062"/>
          <ac:spMkLst>
            <pc:docMk/>
            <pc:sldMk cId="2358627577" sldId="274"/>
            <ac:spMk id="9" creationId="{74968CC4-6CD3-C4F2-BC80-B63DF3B2A9B2}"/>
          </ac:spMkLst>
        </pc:spChg>
        <pc:spChg chg="add del mod">
          <ac:chgData name="송다현" userId="9b7856fa-b906-43da-b9c5-d1c2b6c4e02a" providerId="ADAL" clId="{EE49DEE8-E775-4BBE-A770-4E3F2A7203C1}" dt="2022-08-29T03:57:27.044" v="2074" actId="478"/>
          <ac:spMkLst>
            <pc:docMk/>
            <pc:sldMk cId="2358627577" sldId="274"/>
            <ac:spMk id="10" creationId="{D8504A08-DAAA-2855-9039-386165983815}"/>
          </ac:spMkLst>
        </pc:spChg>
        <pc:picChg chg="add mod">
          <ac:chgData name="송다현" userId="9b7856fa-b906-43da-b9c5-d1c2b6c4e02a" providerId="ADAL" clId="{EE49DEE8-E775-4BBE-A770-4E3F2A7203C1}" dt="2022-08-29T03:57:37.185" v="2077" actId="1076"/>
          <ac:picMkLst>
            <pc:docMk/>
            <pc:sldMk cId="2358627577" sldId="274"/>
            <ac:picMk id="7" creationId="{34C7105B-B781-4E91-49ED-C9D5DAEEA365}"/>
          </ac:picMkLst>
        </pc:picChg>
      </pc:sldChg>
      <pc:sldChg chg="addSp delSp modSp add mod modNotesTx">
        <pc:chgData name="송다현" userId="9b7856fa-b906-43da-b9c5-d1c2b6c4e02a" providerId="ADAL" clId="{EE49DEE8-E775-4BBE-A770-4E3F2A7203C1}" dt="2022-08-30T05:29:48.886" v="2236" actId="313"/>
        <pc:sldMkLst>
          <pc:docMk/>
          <pc:sldMk cId="4198724520" sldId="275"/>
        </pc:sldMkLst>
        <pc:spChg chg="mod">
          <ac:chgData name="송다현" userId="9b7856fa-b906-43da-b9c5-d1c2b6c4e02a" providerId="ADAL" clId="{EE49DEE8-E775-4BBE-A770-4E3F2A7203C1}" dt="2022-08-29T03:49:44.413" v="2041" actId="20577"/>
          <ac:spMkLst>
            <pc:docMk/>
            <pc:sldMk cId="4198724520" sldId="275"/>
            <ac:spMk id="2" creationId="{88AC5223-D744-42F6-E78B-7D6DDF3DE6CD}"/>
          </ac:spMkLst>
        </pc:spChg>
        <pc:spChg chg="add del mod">
          <ac:chgData name="송다현" userId="9b7856fa-b906-43da-b9c5-d1c2b6c4e02a" providerId="ADAL" clId="{EE49DEE8-E775-4BBE-A770-4E3F2A7203C1}" dt="2022-08-29T03:58:03.327" v="2080" actId="931"/>
          <ac:spMkLst>
            <pc:docMk/>
            <pc:sldMk cId="4198724520" sldId="275"/>
            <ac:spMk id="3" creationId="{77CCDAAE-60B5-6667-2CFA-1E9D62B0FCCC}"/>
          </ac:spMkLst>
        </pc:spChg>
        <pc:picChg chg="add del mod">
          <ac:chgData name="송다현" userId="9b7856fa-b906-43da-b9c5-d1c2b6c4e02a" providerId="ADAL" clId="{EE49DEE8-E775-4BBE-A770-4E3F2A7203C1}" dt="2022-08-29T03:57:58.940" v="2079" actId="931"/>
          <ac:picMkLst>
            <pc:docMk/>
            <pc:sldMk cId="4198724520" sldId="275"/>
            <ac:picMk id="7" creationId="{338ADF24-5A80-A541-49F3-38A935469720}"/>
          </ac:picMkLst>
        </pc:picChg>
        <pc:picChg chg="add mod">
          <ac:chgData name="송다현" userId="9b7856fa-b906-43da-b9c5-d1c2b6c4e02a" providerId="ADAL" clId="{EE49DEE8-E775-4BBE-A770-4E3F2A7203C1}" dt="2022-08-29T03:58:08.436" v="2081" actId="14100"/>
          <ac:picMkLst>
            <pc:docMk/>
            <pc:sldMk cId="4198724520" sldId="275"/>
            <ac:picMk id="9" creationId="{50042527-B139-525C-3D20-6093669989BE}"/>
          </ac:picMkLst>
        </pc:picChg>
      </pc:sldChg>
      <pc:sldChg chg="addSp delSp modSp add mod modNotesTx">
        <pc:chgData name="송다현" userId="9b7856fa-b906-43da-b9c5-d1c2b6c4e02a" providerId="ADAL" clId="{EE49DEE8-E775-4BBE-A770-4E3F2A7203C1}" dt="2022-08-30T05:54:32.519" v="2962" actId="20577"/>
        <pc:sldMkLst>
          <pc:docMk/>
          <pc:sldMk cId="1719719996" sldId="276"/>
        </pc:sldMkLst>
        <pc:spChg chg="mod">
          <ac:chgData name="송다현" userId="9b7856fa-b906-43da-b9c5-d1c2b6c4e02a" providerId="ADAL" clId="{EE49DEE8-E775-4BBE-A770-4E3F2A7203C1}" dt="2022-08-30T05:43:53.199" v="2669" actId="20577"/>
          <ac:spMkLst>
            <pc:docMk/>
            <pc:sldMk cId="1719719996" sldId="276"/>
            <ac:spMk id="2" creationId="{88AC5223-D744-42F6-E78B-7D6DDF3DE6CD}"/>
          </ac:spMkLst>
        </pc:spChg>
        <pc:spChg chg="add mod">
          <ac:chgData name="송다현" userId="9b7856fa-b906-43da-b9c5-d1c2b6c4e02a" providerId="ADAL" clId="{EE49DEE8-E775-4BBE-A770-4E3F2A7203C1}" dt="2022-08-30T05:51:25.130" v="2916" actId="5793"/>
          <ac:spMkLst>
            <pc:docMk/>
            <pc:sldMk cId="1719719996" sldId="276"/>
            <ac:spMk id="6" creationId="{207CAF4D-E152-3660-C38A-9FFD27ED4777}"/>
          </ac:spMkLst>
        </pc:spChg>
        <pc:picChg chg="del">
          <ac:chgData name="송다현" userId="9b7856fa-b906-43da-b9c5-d1c2b6c4e02a" providerId="ADAL" clId="{EE49DEE8-E775-4BBE-A770-4E3F2A7203C1}" dt="2022-08-30T05:43:55.170" v="2670" actId="478"/>
          <ac:picMkLst>
            <pc:docMk/>
            <pc:sldMk cId="1719719996" sldId="276"/>
            <ac:picMk id="7" creationId="{F59A405E-0430-A6FA-37FF-0404840E7C4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84387-5C61-4AEF-BD44-A32C6E0AD688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E5887-C5A9-40A0-8001-4638B10481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439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챕터에서는 전자기파의 편광에 클래식한 부분에 대한 챕터입니다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This chapter describes the classical theory of the polarization of an electromagnetic wave. Here we’ll learn how to represent polarization as a 2-dimensional (2-D) vector, and how optical elements which affect the polarization are represented as matrices. By combining these concepts, we’ll be able to calculate how a combination of optical elements will transform the polarization of a wave.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E5887-C5A9-40A0-8001-4638B104815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317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E5887-C5A9-40A0-8001-4638B104815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289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E5887-C5A9-40A0-8001-4638B104815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133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E5887-C5A9-40A0-8001-4638B104815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796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E5887-C5A9-40A0-8001-4638B104815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734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E5887-C5A9-40A0-8001-4638B104815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514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E5887-C5A9-40A0-8001-4638B104815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9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831B8-65E1-5110-239C-4E1E77508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latin typeface="충북대70주년체 Bold" panose="020B0000000000000000" pitchFamily="50" charset="-127"/>
                <a:ea typeface="충북대70주년체 Bold" panose="020B00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8325C8-66CD-D0B9-1B06-C17568C35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충북대70주년체 Regular" panose="020B0000000000000000" pitchFamily="50" charset="-127"/>
                <a:ea typeface="충북대70주년체 Regular" panose="020B0000000000000000" pitchFamily="50" charset="-127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4EF133-ACF1-C83E-9707-6133CBF0DE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00" y="6217200"/>
            <a:ext cx="2743200" cy="365125"/>
          </a:xfrm>
        </p:spPr>
        <p:txBody>
          <a:bodyPr/>
          <a:lstStyle>
            <a:lvl1pPr>
              <a:defRPr>
                <a:latin typeface="충북대70주년체 Regular" panose="020B0000000000000000" pitchFamily="50" charset="-127"/>
                <a:ea typeface="충북대70주년체 Regular" panose="020B0000000000000000" pitchFamily="50" charset="-127"/>
              </a:defRPr>
            </a:lvl1pPr>
          </a:lstStyle>
          <a:p>
            <a:fld id="{1D2F5B3F-3023-4095-8631-D32916B11D98}" type="datetime1">
              <a:rPr lang="ko-KR" altLang="en-US" smtClean="0"/>
              <a:t>2022-11-15</a:t>
            </a:fld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524537-4BAF-5FAD-439C-8DEF151D1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17200"/>
            <a:ext cx="2743200" cy="365125"/>
          </a:xfrm>
        </p:spPr>
        <p:txBody>
          <a:bodyPr/>
          <a:lstStyle>
            <a:lvl1pPr>
              <a:defRPr>
                <a:latin typeface="충북대70주년체 Regular" panose="020B0000000000000000" pitchFamily="50" charset="-127"/>
                <a:ea typeface="충북대70주년체 Regular" panose="020B0000000000000000" pitchFamily="50" charset="-127"/>
              </a:defRPr>
            </a:lvl1pPr>
          </a:lstStyle>
          <a:p>
            <a:fld id="{62881A69-4A9D-4CA4-9CB5-51B7FAC4E30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4185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D8CB4-E92B-E58B-149D-7A7A5377E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400" y="459395"/>
            <a:ext cx="6156000" cy="640800"/>
          </a:xfrm>
        </p:spPr>
        <p:txBody>
          <a:bodyPr>
            <a:normAutofit/>
          </a:bodyPr>
          <a:lstStyle>
            <a:lvl1pPr>
              <a:defRPr sz="3000" b="1">
                <a:latin typeface="충북대70주년체 Bold" panose="020B0000000000000000" pitchFamily="50" charset="-127"/>
                <a:ea typeface="충북대70주년체 Bold" panose="020B00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4FE59C-9E86-AD6A-5564-DBE4E1B71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00" y="1451728"/>
            <a:ext cx="10850400" cy="4696834"/>
          </a:xfrm>
        </p:spPr>
        <p:txBody>
          <a:bodyPr/>
          <a:lstStyle>
            <a:lvl1pPr>
              <a:defRPr sz="2400">
                <a:latin typeface="충북대70주년체 Regular" panose="020B0000000000000000" pitchFamily="50" charset="-127"/>
                <a:ea typeface="충북대70주년체 Regular" panose="020B0000000000000000" pitchFamily="50" charset="-127"/>
              </a:defRPr>
            </a:lvl1pPr>
            <a:lvl2pPr>
              <a:defRPr>
                <a:latin typeface="충북대70주년체 Regular" panose="020B0000000000000000" pitchFamily="50" charset="-127"/>
                <a:ea typeface="충북대70주년체 Regular" panose="020B0000000000000000" pitchFamily="50" charset="-127"/>
              </a:defRPr>
            </a:lvl2pPr>
            <a:lvl3pPr>
              <a:defRPr>
                <a:latin typeface="충북대70주년체 Regular" panose="020B0000000000000000" pitchFamily="50" charset="-127"/>
                <a:ea typeface="충북대70주년체 Regular" panose="020B0000000000000000" pitchFamily="50" charset="-127"/>
              </a:defRPr>
            </a:lvl3pPr>
            <a:lvl4pPr>
              <a:defRPr>
                <a:latin typeface="충북대70주년체 Regular" panose="020B0000000000000000" pitchFamily="50" charset="-127"/>
                <a:ea typeface="충북대70주년체 Regular" panose="020B0000000000000000" pitchFamily="50" charset="-127"/>
              </a:defRPr>
            </a:lvl4pPr>
            <a:lvl5pPr>
              <a:defRPr>
                <a:latin typeface="충북대70주년체 Regular" panose="020B0000000000000000" pitchFamily="50" charset="-127"/>
                <a:ea typeface="충북대70주년체 Regular" panose="020B0000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1882B0-9E5A-8F19-F190-BA77A7492C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400" y="6216042"/>
            <a:ext cx="2743200" cy="365125"/>
          </a:xfrm>
        </p:spPr>
        <p:txBody>
          <a:bodyPr/>
          <a:lstStyle>
            <a:lvl1pPr>
              <a:defRPr>
                <a:latin typeface="충북대70주년체 Regular" panose="020B0000000000000000" pitchFamily="50" charset="-127"/>
                <a:ea typeface="충북대70주년체 Regular" panose="020B0000000000000000" pitchFamily="50" charset="-127"/>
              </a:defRPr>
            </a:lvl1pPr>
          </a:lstStyle>
          <a:p>
            <a:fld id="{751DDCE9-C401-49A9-B259-266236BE144A}" type="datetime1">
              <a:rPr lang="ko-KR" altLang="en-US" smtClean="0"/>
              <a:t>2022-11-15</a:t>
            </a:fld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7EEDD3-8D4A-EBBC-DA40-B1263487F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17200"/>
            <a:ext cx="2743200" cy="365125"/>
          </a:xfrm>
        </p:spPr>
        <p:txBody>
          <a:bodyPr/>
          <a:lstStyle>
            <a:lvl1pPr>
              <a:defRPr>
                <a:latin typeface="충북대70주년체 Regular" panose="020B0000000000000000" pitchFamily="50" charset="-127"/>
                <a:ea typeface="충북대70주년체 Regular" panose="020B0000000000000000" pitchFamily="50" charset="-127"/>
              </a:defRPr>
            </a:lvl1pPr>
          </a:lstStyle>
          <a:p>
            <a:fld id="{62881A69-4A9D-4CA4-9CB5-51B7FAC4E30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82B4E8-4CEC-ED9A-31D6-A53465C794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4753" y="366903"/>
            <a:ext cx="638094" cy="76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307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7F30A7-B7D9-B038-737F-B25BD50C9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6EE9FB-CF43-5BFA-9346-60B6A4F4B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15EE1-A5ED-3CE3-476A-360D760E47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3614" y="590153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CBA22-E450-4889-8216-87DE8109148F}" type="datetime1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D447CA-3BB4-AFA3-8228-8A0BE854C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590153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81A69-4A9D-4CA4-9CB5-51B7FAC4E30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EDD768D-E96D-583E-C154-5A8FF0A1A194}"/>
              </a:ext>
            </a:extLst>
          </p:cNvPr>
          <p:cNvSpPr/>
          <p:nvPr userDrawn="1"/>
        </p:nvSpPr>
        <p:spPr>
          <a:xfrm>
            <a:off x="255000" y="226800"/>
            <a:ext cx="11682000" cy="640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181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/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9.png"/><Relationship Id="rId3" Type="http://schemas.openxmlformats.org/officeDocument/2006/relationships/image" Target="../media/image25.png"/><Relationship Id="rId21" Type="http://schemas.openxmlformats.org/officeDocument/2006/relationships/image" Target="../media/image29.png"/><Relationship Id="rId17" Type="http://schemas.openxmlformats.org/officeDocument/2006/relationships/image" Target="../media/image26.png"/><Relationship Id="rId2" Type="http://schemas.openxmlformats.org/officeDocument/2006/relationships/image" Target="../media/image24.jpeg"/><Relationship Id="rId16" Type="http://schemas.openxmlformats.org/officeDocument/2006/relationships/image" Target="../media/image12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19" Type="http://schemas.openxmlformats.org/officeDocument/2006/relationships/image" Target="../media/image27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1039A0-6170-9951-A164-18B97FD9A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en-US" altLang="ko-KR" dirty="0" err="1"/>
              <a:t>RaspberryPi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B7F0F9-7DE8-A962-4FFF-F1DE6322F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9546" y="4393889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r>
              <a:rPr lang="en-US" altLang="ko-KR" dirty="0"/>
              <a:t>2018016003 </a:t>
            </a:r>
            <a:r>
              <a:rPr lang="ko-KR" altLang="en-US" dirty="0"/>
              <a:t>송다현</a:t>
            </a:r>
            <a:endParaRPr lang="en-US" altLang="ko-KR" dirty="0"/>
          </a:p>
          <a:p>
            <a:pPr algn="r"/>
            <a:r>
              <a:rPr lang="ko-KR" altLang="en-US" dirty="0"/>
              <a:t>충북대학교 물리학과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C18821-B020-E60A-CBC6-36703FAF3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5A610-D383-4163-AC28-F070940CA7D3}" type="datetime1">
              <a:rPr lang="ko-KR" altLang="en-US" smtClean="0"/>
              <a:t>2022-11-15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C77076-2D49-CFAD-D5B6-D18F94EF0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1A69-4A9D-4CA4-9CB5-51B7FAC4E30F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889D244C-C353-2663-DBBD-421A9177E48E}"/>
              </a:ext>
            </a:extLst>
          </p:cNvPr>
          <p:cNvSpPr txBox="1">
            <a:spLocks/>
          </p:cNvSpPr>
          <p:nvPr/>
        </p:nvSpPr>
        <p:spPr>
          <a:xfrm>
            <a:off x="1524000" y="1721168"/>
            <a:ext cx="9144000" cy="238760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충북대70주년체 Bold" panose="020B0000000000000000" pitchFamily="50" charset="-127"/>
                <a:ea typeface="충북대70주년체 Bold" panose="020B0000000000000000" pitchFamily="50" charset="-127"/>
                <a:cs typeface="+mj-cs"/>
              </a:defRPr>
            </a:lvl1pPr>
          </a:lstStyle>
          <a:p>
            <a:r>
              <a:rPr lang="en-US" altLang="ko-KR" sz="3000" dirty="0"/>
              <a:t>spectrometer_mark2</a:t>
            </a:r>
            <a:endParaRPr lang="ko-KR" altLang="en-US" sz="3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7DEEBC8-BE7B-4892-C25F-10F4A302D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34" y="4607944"/>
            <a:ext cx="1197866" cy="144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241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C5223-D744-42F6-E78B-7D6DDF3DE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400" y="459395"/>
            <a:ext cx="8107200" cy="6408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1.4 Diffraction Grating(</a:t>
            </a:r>
            <a:r>
              <a:rPr lang="ko-KR" altLang="en-US" dirty="0"/>
              <a:t>회절격자</a:t>
            </a:r>
            <a:r>
              <a:rPr lang="en-US" altLang="ko-KR" dirty="0"/>
              <a:t>) VS Prism(</a:t>
            </a:r>
            <a:r>
              <a:rPr lang="ko-KR" altLang="en-US" dirty="0"/>
              <a:t>프리즘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CCDAAE-60B5-6667-2CFA-1E9D62B0F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E1E881-2EDE-9D18-B5C6-92B4869D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15A5-90ED-4F5B-969C-A744314AACC8}" type="datetime1">
              <a:rPr lang="ko-KR" altLang="en-US" smtClean="0"/>
              <a:t>2022-11-15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76D67A-C390-BE7B-CA92-C014D7949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1A69-4A9D-4CA4-9CB5-51B7FAC4E30F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10242" name="Picture 2" descr="All About Diffraction Gratings | 에드몬드 옵틱스">
            <a:extLst>
              <a:ext uri="{FF2B5EF4-FFF2-40B4-BE49-F238E27FC236}">
                <a16:creationId xmlns:a16="http://schemas.microsoft.com/office/drawing/2014/main" id="{A203B518-85A6-A4EA-C45D-0B2EC7165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629" y="1585271"/>
            <a:ext cx="3233884" cy="442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49FD70-B395-965F-99F0-3E34DBFEC8F0}"/>
              </a:ext>
            </a:extLst>
          </p:cNvPr>
          <p:cNvSpPr txBox="1"/>
          <p:nvPr/>
        </p:nvSpPr>
        <p:spPr>
          <a:xfrm>
            <a:off x="758372" y="3988307"/>
            <a:ext cx="6096000" cy="170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회절격자 필름은 파장과 격자의 간격에 따른 회절각의 차이를 활용하여 빛을 분광한다</a:t>
            </a:r>
            <a:r>
              <a:rPr lang="en-US" altLang="ko-KR" b="1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1" dirty="0"/>
              <a:t>회절격자 필름은 격자의 간격 조정으로 분해능 조절이 가능해서 분광기 제작에 용이하다</a:t>
            </a:r>
            <a:r>
              <a:rPr lang="en-US" altLang="ko-KR" b="1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AE4D68-0C53-C4B6-66FF-CD960DE3473D}"/>
              </a:ext>
            </a:extLst>
          </p:cNvPr>
          <p:cNvSpPr txBox="1"/>
          <p:nvPr/>
        </p:nvSpPr>
        <p:spPr>
          <a:xfrm>
            <a:off x="758372" y="1850228"/>
            <a:ext cx="6096000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프리즘은</a:t>
            </a:r>
            <a:r>
              <a:rPr lang="en-US" altLang="ko-KR" b="1" dirty="0"/>
              <a:t> </a:t>
            </a:r>
            <a:r>
              <a:rPr lang="ko-KR" altLang="en-US" b="1" dirty="0"/>
              <a:t> 분해능이 떨어지므로 선스펙트럼을 관찰하기에 부적합하다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6268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2120D1-37AB-F88A-6BCB-724CC985F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DCE9-C401-49A9-B259-266236BE144A}" type="datetime1">
              <a:rPr lang="ko-KR" altLang="en-US" smtClean="0"/>
              <a:t>2022-11-15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A983F4-002A-174E-4048-DDFC0779B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1A69-4A9D-4CA4-9CB5-51B7FAC4E30F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9472F27-A7A0-F3FE-C1EA-50E59A226CAC}"/>
              </a:ext>
            </a:extLst>
          </p:cNvPr>
          <p:cNvGrpSpPr/>
          <p:nvPr/>
        </p:nvGrpSpPr>
        <p:grpSpPr>
          <a:xfrm>
            <a:off x="689552" y="1534702"/>
            <a:ext cx="10812896" cy="3788596"/>
            <a:chOff x="977618" y="19292313"/>
            <a:chExt cx="12768012" cy="4473625"/>
          </a:xfrm>
        </p:grpSpPr>
        <p:sp>
          <p:nvSpPr>
            <p:cNvPr id="22" name="Google Shape;152;p1">
              <a:extLst>
                <a:ext uri="{FF2B5EF4-FFF2-40B4-BE49-F238E27FC236}">
                  <a16:creationId xmlns:a16="http://schemas.microsoft.com/office/drawing/2014/main" id="{25F91272-567E-77DA-6A8A-B8B5E0E5EA2D}"/>
                </a:ext>
              </a:extLst>
            </p:cNvPr>
            <p:cNvSpPr txBox="1"/>
            <p:nvPr/>
          </p:nvSpPr>
          <p:spPr>
            <a:xfrm>
              <a:off x="977618" y="19295838"/>
              <a:ext cx="6239402" cy="447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chemeClr val="dk1"/>
                  </a:solidFill>
                  <a:latin typeface="충북대70주년체 Regular" panose="020B0000000000000000" pitchFamily="50" charset="-127"/>
                  <a:ea typeface="충북대70주년체 Regular" panose="020B0000000000000000" pitchFamily="50" charset="-127"/>
                  <a:cs typeface="Malgun Gothic"/>
                  <a:sym typeface="Malgun Gothic"/>
                </a:rPr>
                <a:t>1) 라즈베리파이3 B+</a:t>
              </a:r>
              <a:endParaRPr sz="3200" dirty="0">
                <a:latin typeface="충북대70주년체 Regular" panose="020B0000000000000000" pitchFamily="50" charset="-127"/>
                <a:ea typeface="충북대70주년체 Regular" panose="020B0000000000000000" pitchFamily="50" charset="-127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chemeClr val="dk1"/>
                  </a:solidFill>
                  <a:latin typeface="충북대70주년체 Regular" panose="020B0000000000000000" pitchFamily="50" charset="-127"/>
                  <a:ea typeface="충북대70주년체 Regular" panose="020B0000000000000000" pitchFamily="50" charset="-127"/>
                  <a:cs typeface="Malgun Gothic"/>
                  <a:sym typeface="Malgun Gothic"/>
                </a:rPr>
                <a:t>2) </a:t>
              </a:r>
              <a:r>
                <a:rPr lang="en-US" sz="3200" dirty="0" err="1">
                  <a:solidFill>
                    <a:schemeClr val="dk1"/>
                  </a:solidFill>
                  <a:latin typeface="충북대70주년체 Regular" panose="020B0000000000000000" pitchFamily="50" charset="-127"/>
                  <a:ea typeface="충북대70주년체 Regular" panose="020B0000000000000000" pitchFamily="50" charset="-127"/>
                  <a:cs typeface="Malgun Gothic"/>
                  <a:sym typeface="Malgun Gothic"/>
                </a:rPr>
                <a:t>Rpi</a:t>
              </a:r>
              <a:r>
                <a:rPr lang="en-US" sz="3200" dirty="0">
                  <a:solidFill>
                    <a:schemeClr val="dk1"/>
                  </a:solidFill>
                  <a:latin typeface="충북대70주년체 Regular" panose="020B0000000000000000" pitchFamily="50" charset="-127"/>
                  <a:ea typeface="충북대70주년체 Regular" panose="020B0000000000000000" pitchFamily="50" charset="-127"/>
                  <a:cs typeface="Malgun Gothic"/>
                  <a:sym typeface="Malgun Gothic"/>
                </a:rPr>
                <a:t> camera(B)</a:t>
              </a:r>
              <a:endParaRPr sz="3200" dirty="0">
                <a:latin typeface="충북대70주년체 Regular" panose="020B0000000000000000" pitchFamily="50" charset="-127"/>
                <a:ea typeface="충북대70주년체 Regular" panose="020B0000000000000000" pitchFamily="50" charset="-127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chemeClr val="dk1"/>
                  </a:solidFill>
                  <a:latin typeface="충북대70주년체 Regular" panose="020B0000000000000000" pitchFamily="50" charset="-127"/>
                  <a:ea typeface="충북대70주년체 Regular" panose="020B0000000000000000" pitchFamily="50" charset="-127"/>
                  <a:cs typeface="Malgun Gothic"/>
                  <a:sym typeface="Malgun Gothic"/>
                </a:rPr>
                <a:t>3) ICE Tower Fan V2 for pi</a:t>
              </a:r>
              <a:endParaRPr sz="3200" dirty="0">
                <a:latin typeface="충북대70주년체 Regular" panose="020B0000000000000000" pitchFamily="50" charset="-127"/>
                <a:ea typeface="충북대70주년체 Regular" panose="020B0000000000000000" pitchFamily="50" charset="-127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chemeClr val="dk1"/>
                  </a:solidFill>
                  <a:latin typeface="충북대70주년체 Regular" panose="020B0000000000000000" pitchFamily="50" charset="-127"/>
                  <a:ea typeface="충북대70주년체 Regular" panose="020B0000000000000000" pitchFamily="50" charset="-127"/>
                  <a:cs typeface="Malgun Gothic"/>
                  <a:sym typeface="Malgun Gothic"/>
                </a:rPr>
                <a:t>4) </a:t>
              </a:r>
              <a:r>
                <a:rPr lang="en-US" sz="3200" dirty="0" err="1">
                  <a:solidFill>
                    <a:schemeClr val="dk1"/>
                  </a:solidFill>
                  <a:latin typeface="충북대70주년체 Regular" panose="020B0000000000000000" pitchFamily="50" charset="-127"/>
                  <a:ea typeface="충북대70주년체 Regular" panose="020B0000000000000000" pitchFamily="50" charset="-127"/>
                  <a:cs typeface="Malgun Gothic"/>
                  <a:sym typeface="Malgun Gothic"/>
                </a:rPr>
                <a:t>회절격자</a:t>
              </a:r>
              <a:r>
                <a:rPr lang="en-US" sz="3200" dirty="0">
                  <a:solidFill>
                    <a:schemeClr val="dk1"/>
                  </a:solidFill>
                  <a:latin typeface="충북대70주년체 Regular" panose="020B0000000000000000" pitchFamily="50" charset="-127"/>
                  <a:ea typeface="충북대70주년체 Regular" panose="020B0000000000000000" pitchFamily="50" charset="-127"/>
                  <a:cs typeface="Malgun Gothic"/>
                  <a:sym typeface="Malgun Gothic"/>
                </a:rPr>
                <a:t>  </a:t>
              </a:r>
              <a:r>
                <a:rPr lang="en-US" sz="3200" dirty="0" err="1">
                  <a:solidFill>
                    <a:schemeClr val="dk1"/>
                  </a:solidFill>
                  <a:latin typeface="충북대70주년체 Regular" panose="020B0000000000000000" pitchFamily="50" charset="-127"/>
                  <a:ea typeface="충북대70주년체 Regular" panose="020B0000000000000000" pitchFamily="50" charset="-127"/>
                  <a:cs typeface="Malgun Gothic"/>
                  <a:sym typeface="Malgun Gothic"/>
                </a:rPr>
                <a:t>필름</a:t>
              </a:r>
              <a:r>
                <a:rPr lang="en-US" sz="3200" dirty="0">
                  <a:solidFill>
                    <a:schemeClr val="dk1"/>
                  </a:solidFill>
                  <a:latin typeface="충북대70주년체 Regular" panose="020B0000000000000000" pitchFamily="50" charset="-127"/>
                  <a:ea typeface="충북대70주년체 Regular" panose="020B0000000000000000" pitchFamily="50" charset="-127"/>
                  <a:cs typeface="Malgun Gothic"/>
                  <a:sym typeface="Malgun Gothic"/>
                </a:rPr>
                <a:t>(grating film)</a:t>
              </a:r>
              <a:endParaRPr sz="3200" dirty="0">
                <a:solidFill>
                  <a:schemeClr val="dk1"/>
                </a:solidFill>
                <a:latin typeface="충북대70주년체 Regular" panose="020B0000000000000000" pitchFamily="50" charset="-127"/>
                <a:ea typeface="충북대70주년체 Regular" panose="020B0000000000000000" pitchFamily="50" charset="-127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chemeClr val="dk1"/>
                  </a:solidFill>
                  <a:latin typeface="충북대70주년체 Regular" panose="020B0000000000000000" pitchFamily="50" charset="-127"/>
                  <a:ea typeface="충북대70주년체 Regular" panose="020B0000000000000000" pitchFamily="50" charset="-127"/>
                  <a:cs typeface="Malgun Gothic"/>
                  <a:sym typeface="Malgun Gothic"/>
                </a:rPr>
                <a:t>5) Spectrometer structure</a:t>
              </a:r>
              <a:endParaRPr sz="3200" dirty="0">
                <a:solidFill>
                  <a:schemeClr val="dk1"/>
                </a:solidFill>
                <a:latin typeface="충북대70주년체 Regular" panose="020B0000000000000000" pitchFamily="50" charset="-127"/>
                <a:ea typeface="충북대70주년체 Regular" panose="020B0000000000000000" pitchFamily="50" charset="-127"/>
                <a:cs typeface="Malgun Gothic"/>
                <a:sym typeface="Malgun Gothic"/>
              </a:endParaRPr>
            </a:p>
          </p:txBody>
        </p:sp>
        <p:grpSp>
          <p:nvGrpSpPr>
            <p:cNvPr id="8" name="Google Shape;153;p1">
              <a:extLst>
                <a:ext uri="{FF2B5EF4-FFF2-40B4-BE49-F238E27FC236}">
                  <a16:creationId xmlns:a16="http://schemas.microsoft.com/office/drawing/2014/main" id="{8EE077F8-BA90-96DD-506B-C50CCC3DF816}"/>
                </a:ext>
              </a:extLst>
            </p:cNvPr>
            <p:cNvGrpSpPr/>
            <p:nvPr/>
          </p:nvGrpSpPr>
          <p:grpSpPr>
            <a:xfrm>
              <a:off x="7640046" y="19292313"/>
              <a:ext cx="6105584" cy="4018964"/>
              <a:chOff x="1380661" y="688269"/>
              <a:chExt cx="6490074" cy="4322785"/>
            </a:xfrm>
          </p:grpSpPr>
          <p:grpSp>
            <p:nvGrpSpPr>
              <p:cNvPr id="9" name="Google Shape;154;p1">
                <a:extLst>
                  <a:ext uri="{FF2B5EF4-FFF2-40B4-BE49-F238E27FC236}">
                    <a16:creationId xmlns:a16="http://schemas.microsoft.com/office/drawing/2014/main" id="{EAB69683-DB5A-B46F-2D7C-5AC771449ADC}"/>
                  </a:ext>
                </a:extLst>
              </p:cNvPr>
              <p:cNvGrpSpPr/>
              <p:nvPr/>
            </p:nvGrpSpPr>
            <p:grpSpPr>
              <a:xfrm>
                <a:off x="1380661" y="688269"/>
                <a:ext cx="6490074" cy="4322785"/>
                <a:chOff x="1631951" y="757215"/>
                <a:chExt cx="6490074" cy="4322785"/>
              </a:xfrm>
            </p:grpSpPr>
            <p:pic>
              <p:nvPicPr>
                <p:cNvPr id="11" name="Google Shape;155;p1" descr="텍스트, 케이스이(가) 표시된 사진&#10;&#10;자동 생성된 설명">
                  <a:extLst>
                    <a:ext uri="{FF2B5EF4-FFF2-40B4-BE49-F238E27FC236}">
                      <a16:creationId xmlns:a16="http://schemas.microsoft.com/office/drawing/2014/main" id="{785292C5-8A45-B79B-4D47-B71695A0DE18}"/>
                    </a:ext>
                  </a:extLst>
                </p:cNvPr>
                <p:cNvPicPr preferRelativeResize="0"/>
                <p:nvPr/>
              </p:nvPicPr>
              <p:blipFill rotWithShape="1">
                <a:blip r:embed="rId2">
                  <a:alphaModFix/>
                </a:blip>
                <a:srcRect l="9236" t="25370" r="19787" b="12592"/>
                <a:stretch/>
              </p:blipFill>
              <p:spPr>
                <a:xfrm>
                  <a:off x="1631951" y="825500"/>
                  <a:ext cx="6490074" cy="42545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2" name="Google Shape;156;p1">
                  <a:extLst>
                    <a:ext uri="{FF2B5EF4-FFF2-40B4-BE49-F238E27FC236}">
                      <a16:creationId xmlns:a16="http://schemas.microsoft.com/office/drawing/2014/main" id="{2D272C1E-58AC-BAB1-B525-E2B1F6F0EE5E}"/>
                    </a:ext>
                  </a:extLst>
                </p:cNvPr>
                <p:cNvSpPr/>
                <p:nvPr/>
              </p:nvSpPr>
              <p:spPr>
                <a:xfrm>
                  <a:off x="5892800" y="1689100"/>
                  <a:ext cx="2101850" cy="3219450"/>
                </a:xfrm>
                <a:prstGeom prst="rect">
                  <a:avLst/>
                </a:prstGeom>
                <a:noFill/>
                <a:ln w="571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3" name="Google Shape;157;p1">
                  <a:extLst>
                    <a:ext uri="{FF2B5EF4-FFF2-40B4-BE49-F238E27FC236}">
                      <a16:creationId xmlns:a16="http://schemas.microsoft.com/office/drawing/2014/main" id="{AC7024DD-5533-9565-4E16-64EE314348A4}"/>
                    </a:ext>
                  </a:extLst>
                </p:cNvPr>
                <p:cNvSpPr/>
                <p:nvPr/>
              </p:nvSpPr>
              <p:spPr>
                <a:xfrm>
                  <a:off x="6261100" y="3270250"/>
                  <a:ext cx="1619250" cy="1574800"/>
                </a:xfrm>
                <a:prstGeom prst="rect">
                  <a:avLst/>
                </a:prstGeom>
                <a:noFill/>
                <a:ln w="571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4" name="Google Shape;158;p1">
                  <a:extLst>
                    <a:ext uri="{FF2B5EF4-FFF2-40B4-BE49-F238E27FC236}">
                      <a16:creationId xmlns:a16="http://schemas.microsoft.com/office/drawing/2014/main" id="{C7721AF3-8ACC-0F76-9664-CA6DEBEEDDBB}"/>
                    </a:ext>
                  </a:extLst>
                </p:cNvPr>
                <p:cNvSpPr/>
                <p:nvPr/>
              </p:nvSpPr>
              <p:spPr>
                <a:xfrm rot="2239494">
                  <a:off x="4216400" y="3270250"/>
                  <a:ext cx="1282700" cy="1238250"/>
                </a:xfrm>
                <a:prstGeom prst="rect">
                  <a:avLst/>
                </a:prstGeom>
                <a:noFill/>
                <a:ln w="571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5" name="Google Shape;159;p1">
                  <a:extLst>
                    <a:ext uri="{FF2B5EF4-FFF2-40B4-BE49-F238E27FC236}">
                      <a16:creationId xmlns:a16="http://schemas.microsoft.com/office/drawing/2014/main" id="{04F4D37A-5BD2-8B14-AD9F-73544B99C3FD}"/>
                    </a:ext>
                  </a:extLst>
                </p:cNvPr>
                <p:cNvSpPr txBox="1"/>
                <p:nvPr/>
              </p:nvSpPr>
              <p:spPr>
                <a:xfrm flipH="1">
                  <a:off x="3799518" y="4194526"/>
                  <a:ext cx="858720" cy="6610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 b="1">
                      <a:solidFill>
                        <a:srgbClr val="FF0000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2)</a:t>
                  </a:r>
                  <a:endParaRPr sz="2400" b="1">
                    <a:solidFill>
                      <a:srgbClr val="FF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6" name="Google Shape;160;p1">
                  <a:extLst>
                    <a:ext uri="{FF2B5EF4-FFF2-40B4-BE49-F238E27FC236}">
                      <a16:creationId xmlns:a16="http://schemas.microsoft.com/office/drawing/2014/main" id="{F3E4D930-7105-ACBC-7A5F-582C4CDFF7E1}"/>
                    </a:ext>
                  </a:extLst>
                </p:cNvPr>
                <p:cNvSpPr txBox="1"/>
                <p:nvPr/>
              </p:nvSpPr>
              <p:spPr>
                <a:xfrm>
                  <a:off x="5754271" y="1017876"/>
                  <a:ext cx="895703" cy="6610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 b="1">
                      <a:solidFill>
                        <a:srgbClr val="FF0000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1)</a:t>
                  </a:r>
                  <a:endParaRPr sz="2400" b="1">
                    <a:solidFill>
                      <a:srgbClr val="FF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7" name="Google Shape;161;p1">
                  <a:extLst>
                    <a:ext uri="{FF2B5EF4-FFF2-40B4-BE49-F238E27FC236}">
                      <a16:creationId xmlns:a16="http://schemas.microsoft.com/office/drawing/2014/main" id="{0A62AE12-20FF-7154-96E2-DF254AF1202E}"/>
                    </a:ext>
                  </a:extLst>
                </p:cNvPr>
                <p:cNvSpPr txBox="1"/>
                <p:nvPr/>
              </p:nvSpPr>
              <p:spPr>
                <a:xfrm>
                  <a:off x="6096175" y="2631163"/>
                  <a:ext cx="1007184" cy="6610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 b="1">
                      <a:solidFill>
                        <a:srgbClr val="FF0000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3)</a:t>
                  </a:r>
                  <a:endParaRPr sz="2400" b="1">
                    <a:solidFill>
                      <a:srgbClr val="FF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8" name="Google Shape;162;p1">
                  <a:extLst>
                    <a:ext uri="{FF2B5EF4-FFF2-40B4-BE49-F238E27FC236}">
                      <a16:creationId xmlns:a16="http://schemas.microsoft.com/office/drawing/2014/main" id="{AA7786B6-F7AB-AA72-6E7D-BE444E45D468}"/>
                    </a:ext>
                  </a:extLst>
                </p:cNvPr>
                <p:cNvSpPr txBox="1"/>
                <p:nvPr/>
              </p:nvSpPr>
              <p:spPr>
                <a:xfrm>
                  <a:off x="2275051" y="757215"/>
                  <a:ext cx="1198255" cy="6610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 b="1">
                      <a:solidFill>
                        <a:srgbClr val="FF0000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5)</a:t>
                  </a:r>
                  <a:endParaRPr sz="2400" b="1">
                    <a:solidFill>
                      <a:srgbClr val="FF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9" name="Google Shape;163;p1">
                  <a:extLst>
                    <a:ext uri="{FF2B5EF4-FFF2-40B4-BE49-F238E27FC236}">
                      <a16:creationId xmlns:a16="http://schemas.microsoft.com/office/drawing/2014/main" id="{9CA3CC7E-1BCF-AD76-A680-A3A8FF5081A2}"/>
                    </a:ext>
                  </a:extLst>
                </p:cNvPr>
                <p:cNvSpPr txBox="1"/>
                <p:nvPr/>
              </p:nvSpPr>
              <p:spPr>
                <a:xfrm>
                  <a:off x="4312493" y="2368203"/>
                  <a:ext cx="891055" cy="6610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 b="1">
                      <a:solidFill>
                        <a:srgbClr val="FFFF00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4)</a:t>
                  </a:r>
                  <a:endParaRPr sz="2400" b="1">
                    <a:solidFill>
                      <a:srgbClr val="FFFF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cxnSp>
              <p:nvCxnSpPr>
                <p:cNvPr id="20" name="Google Shape;164;p1">
                  <a:extLst>
                    <a:ext uri="{FF2B5EF4-FFF2-40B4-BE49-F238E27FC236}">
                      <a16:creationId xmlns:a16="http://schemas.microsoft.com/office/drawing/2014/main" id="{E876B693-1D7B-999F-9FA4-2044AAF00B4B}"/>
                    </a:ext>
                  </a:extLst>
                </p:cNvPr>
                <p:cNvCxnSpPr/>
                <p:nvPr/>
              </p:nvCxnSpPr>
              <p:spPr>
                <a:xfrm flipH="1">
                  <a:off x="3902592" y="2989745"/>
                  <a:ext cx="674269" cy="901312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FFFF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10" name="Google Shape;165;p1">
                <a:extLst>
                  <a:ext uri="{FF2B5EF4-FFF2-40B4-BE49-F238E27FC236}">
                    <a16:creationId xmlns:a16="http://schemas.microsoft.com/office/drawing/2014/main" id="{CA806FD9-8656-3282-3EFE-13D54F26F8D7}"/>
                  </a:ext>
                </a:extLst>
              </p:cNvPr>
              <p:cNvSpPr/>
              <p:nvPr/>
            </p:nvSpPr>
            <p:spPr>
              <a:xfrm rot="5400000">
                <a:off x="1678496" y="1208140"/>
                <a:ext cx="2749193" cy="2430656"/>
              </a:xfrm>
              <a:custGeom>
                <a:avLst/>
                <a:gdLst/>
                <a:ahLst/>
                <a:cxnLst/>
                <a:rect l="l" t="t" r="r" b="b"/>
                <a:pathLst>
                  <a:path w="2735259" h="2501781" extrusionOk="0">
                    <a:moveTo>
                      <a:pt x="928056" y="1184174"/>
                    </a:moveTo>
                    <a:lnTo>
                      <a:pt x="1834009" y="0"/>
                    </a:lnTo>
                    <a:lnTo>
                      <a:pt x="2730753" y="693999"/>
                    </a:lnTo>
                    <a:lnTo>
                      <a:pt x="2735259" y="2476985"/>
                    </a:lnTo>
                    <a:lnTo>
                      <a:pt x="0" y="2501781"/>
                    </a:lnTo>
                    <a:lnTo>
                      <a:pt x="928056" y="1184174"/>
                    </a:lnTo>
                    <a:close/>
                  </a:path>
                </a:pathLst>
              </a:cu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7" name="제목 1">
            <a:extLst>
              <a:ext uri="{FF2B5EF4-FFF2-40B4-BE49-F238E27FC236}">
                <a16:creationId xmlns:a16="http://schemas.microsoft.com/office/drawing/2014/main" id="{71D4DE37-8FB2-BB00-177E-8BB9B90D8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458788"/>
            <a:ext cx="6156325" cy="641350"/>
          </a:xfrm>
        </p:spPr>
        <p:txBody>
          <a:bodyPr/>
          <a:lstStyle/>
          <a:p>
            <a:r>
              <a:rPr lang="en-US" altLang="ko-KR" dirty="0"/>
              <a:t>Hardware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3842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A4B8A2-CA2F-0261-A5CA-FDCB8CCFF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Hardware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88E54-0EAB-9A27-CA30-2747B13C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DCE9-C401-49A9-B259-266236BE144A}" type="datetime1">
              <a:rPr lang="ko-KR" altLang="en-US" smtClean="0"/>
              <a:t>2022-11-15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23C49C-DF72-9B5E-19D5-5C70FC1BE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1A69-4A9D-4CA4-9CB5-51B7FAC4E30F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F7A7FE-48D8-BC92-36BB-DF222E87C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98" y="1415934"/>
            <a:ext cx="10191404" cy="402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45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41E966-577A-BC1C-0BC1-D31328697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54A15F-8F12-EB0B-9704-7B0F007D5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DCE9-C401-49A9-B259-266236BE144A}" type="datetime1">
              <a:rPr lang="ko-KR" altLang="en-US" smtClean="0"/>
              <a:t>2022-11-15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17B13D-53DF-A073-6FF1-F67C1A6D5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1A69-4A9D-4CA4-9CB5-51B7FAC4E30F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97A7B6E-8794-7D58-53C5-9F90559BB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730" y="1399249"/>
            <a:ext cx="8892540" cy="4816793"/>
          </a:xfrm>
          <a:prstGeom prst="rect">
            <a:avLst/>
          </a:prstGeom>
        </p:spPr>
      </p:pic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A5D10BF3-C0BF-6B89-0235-A9CAF3DC13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5115" b="72247"/>
          <a:stretch/>
        </p:blipFill>
        <p:spPr>
          <a:xfrm>
            <a:off x="2038048" y="1961435"/>
            <a:ext cx="8115904" cy="3497316"/>
          </a:xfr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6E56FEA-DF2E-F44F-4B61-C1022B69C83E}"/>
              </a:ext>
            </a:extLst>
          </p:cNvPr>
          <p:cNvSpPr/>
          <p:nvPr/>
        </p:nvSpPr>
        <p:spPr>
          <a:xfrm>
            <a:off x="2800350" y="4381262"/>
            <a:ext cx="720090" cy="2770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40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6FB6D1-FE29-C077-8C71-E248FFC96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7B0A08-B122-AEB1-A0C3-3094E3FB9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DCE9-C401-49A9-B259-266236BE144A}" type="datetime1">
              <a:rPr lang="ko-KR" altLang="en-US" smtClean="0"/>
              <a:t>2022-11-15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09710D-60A6-0D23-89D1-8A3E5CA10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1A69-4A9D-4CA4-9CB5-51B7FAC4E30F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29727257-FD6F-6A4A-F65A-5BB310588B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004" y="2390630"/>
            <a:ext cx="4591691" cy="2076740"/>
          </a:xfr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7F13AEB-758F-F807-7117-F45E811C5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563" y="1568590"/>
            <a:ext cx="6048074" cy="372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42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6FB6D1-FE29-C077-8C71-E248FFC96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F9BB0767-0E63-96CE-4534-76F12C694A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3356" y="1503836"/>
            <a:ext cx="6630325" cy="4591691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7B0A08-B122-AEB1-A0C3-3094E3FB9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DCE9-C401-49A9-B259-266236BE144A}" type="datetime1">
              <a:rPr lang="ko-KR" altLang="en-US" smtClean="0"/>
              <a:t>2022-11-15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09710D-60A6-0D23-89D1-8A3E5CA10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1A69-4A9D-4CA4-9CB5-51B7FAC4E30F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9569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C5223-D744-42F6-E78B-7D6DDF3DE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E1E881-2EDE-9D18-B5C6-92B4869D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15A5-90ED-4F5B-969C-A744314AACC8}" type="datetime1">
              <a:rPr lang="ko-KR" altLang="en-US" smtClean="0"/>
              <a:t>2022-11-15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76D67A-C390-BE7B-CA92-C014D7949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1A69-4A9D-4CA4-9CB5-51B7FAC4E30F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26635D7-7245-87C8-B1BD-EA3304908AEE}"/>
              </a:ext>
            </a:extLst>
          </p:cNvPr>
          <p:cNvGrpSpPr/>
          <p:nvPr/>
        </p:nvGrpSpPr>
        <p:grpSpPr>
          <a:xfrm>
            <a:off x="452135" y="1470019"/>
            <a:ext cx="11287730" cy="4376199"/>
            <a:chOff x="13911804" y="9381314"/>
            <a:chExt cx="11287730" cy="4376199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EAB04C5-B3E6-A30D-4D07-D3CBF3560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3911804" y="9381314"/>
              <a:ext cx="5342027" cy="4376199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0F69F1DA-4503-AA9E-B0C7-91D20A4924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629" t="4785" r="583" b="49396"/>
            <a:stretch/>
          </p:blipFill>
          <p:spPr>
            <a:xfrm>
              <a:off x="20728884" y="9668663"/>
              <a:ext cx="4239371" cy="3261538"/>
            </a:xfrm>
            <a:prstGeom prst="rect">
              <a:avLst/>
            </a:prstGeom>
          </p:spPr>
        </p:pic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47623944-642D-36A0-20CE-62D09AF73BEA}"/>
                </a:ext>
              </a:extLst>
            </p:cNvPr>
            <p:cNvSpPr/>
            <p:nvPr/>
          </p:nvSpPr>
          <p:spPr>
            <a:xfrm>
              <a:off x="19455506" y="10636403"/>
              <a:ext cx="975448" cy="782154"/>
            </a:xfrm>
            <a:prstGeom prst="rightArrow">
              <a:avLst/>
            </a:prstGeom>
            <a:solidFill>
              <a:srgbClr val="00D1CC"/>
            </a:solidFill>
            <a:ln>
              <a:solidFill>
                <a:srgbClr val="26B5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4C30ECB-E91C-8218-15B2-C56800B844A8}"/>
                </a:ext>
              </a:extLst>
            </p:cNvPr>
            <p:cNvSpPr txBox="1"/>
            <p:nvPr/>
          </p:nvSpPr>
          <p:spPr>
            <a:xfrm>
              <a:off x="20497604" y="12982751"/>
              <a:ext cx="47019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latin typeface="+mj-ea"/>
                  <a:ea typeface="+mj-ea"/>
                </a:rPr>
                <a:t>Intensity</a:t>
              </a:r>
              <a:r>
                <a:rPr lang="ko-KR" altLang="en-US" sz="3200" dirty="0">
                  <a:latin typeface="+mj-ea"/>
                  <a:ea typeface="+mj-ea"/>
                </a:rPr>
                <a:t> </a:t>
              </a:r>
              <a:r>
                <a:rPr lang="en-US" altLang="ko-KR" sz="3200" dirty="0">
                  <a:latin typeface="+mj-ea"/>
                  <a:ea typeface="+mj-ea"/>
                </a:rPr>
                <a:t>peak</a:t>
              </a:r>
              <a:r>
                <a:rPr lang="ko-KR" altLang="en-US" sz="3200" dirty="0">
                  <a:latin typeface="+mj-ea"/>
                  <a:ea typeface="+mj-ea"/>
                </a:rPr>
                <a:t>점 분석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8860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1DDBF8-9D05-9F1B-90B0-846D85B99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759A1D-A975-4356-53F7-7BB0D29E2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DCE9-C401-49A9-B259-266236BE144A}" type="datetime1">
              <a:rPr lang="ko-KR" altLang="en-US" smtClean="0"/>
              <a:t>2022-11-15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CAF0D7-56EF-6B38-DE9B-67C5FA3D1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1A69-4A9D-4CA4-9CB5-51B7FAC4E30F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6" name="내용 개체 틀 6">
            <a:extLst>
              <a:ext uri="{FF2B5EF4-FFF2-40B4-BE49-F238E27FC236}">
                <a16:creationId xmlns:a16="http://schemas.microsoft.com/office/drawing/2014/main" id="{D6242B7E-44FA-BD13-1891-B15926E1EA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5115" b="72247"/>
          <a:stretch/>
        </p:blipFill>
        <p:spPr>
          <a:xfrm>
            <a:off x="2006669" y="1624782"/>
            <a:ext cx="8775524" cy="3781607"/>
          </a:xfrm>
        </p:spPr>
      </p:pic>
    </p:spTree>
    <p:extLst>
      <p:ext uri="{BB962C8B-B14F-4D97-AF65-F5344CB8AC3E}">
        <p14:creationId xmlns:p14="http://schemas.microsoft.com/office/powerpoint/2010/main" val="1291067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C5223-D744-42F6-E78B-7D6DDF3DE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E1E881-2EDE-9D18-B5C6-92B4869D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15A5-90ED-4F5B-969C-A744314AACC8}" type="datetime1">
              <a:rPr lang="ko-KR" altLang="en-US" smtClean="0"/>
              <a:t>2022-11-15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76D67A-C390-BE7B-CA92-C014D7949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1A69-4A9D-4CA4-9CB5-51B7FAC4E30F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64C3509-7B11-4605-C196-170BFDE6EA3A}"/>
              </a:ext>
            </a:extLst>
          </p:cNvPr>
          <p:cNvGrpSpPr/>
          <p:nvPr/>
        </p:nvGrpSpPr>
        <p:grpSpPr>
          <a:xfrm>
            <a:off x="422513" y="1909441"/>
            <a:ext cx="11346973" cy="3231516"/>
            <a:chOff x="452673" y="29402675"/>
            <a:chExt cx="12280423" cy="349735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FC85356-5426-40BA-B970-8AF934425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12915" y="30508777"/>
              <a:ext cx="2607201" cy="2391253"/>
            </a:xfrm>
            <a:prstGeom prst="rect">
              <a:avLst/>
            </a:prstGeom>
          </p:spPr>
        </p:pic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162B988-24DB-8C2E-B8EC-6442F414C4CB}"/>
                </a:ext>
              </a:extLst>
            </p:cNvPr>
            <p:cNvGrpSpPr/>
            <p:nvPr/>
          </p:nvGrpSpPr>
          <p:grpSpPr>
            <a:xfrm>
              <a:off x="6568672" y="30453939"/>
              <a:ext cx="3528067" cy="2396892"/>
              <a:chOff x="19471097" y="7857318"/>
              <a:chExt cx="2640308" cy="1513448"/>
            </a:xfrm>
          </p:grpSpPr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E5F87796-2F41-3569-639D-793E04C7AB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9476131" y="7857318"/>
                <a:ext cx="1792799" cy="1513448"/>
              </a:xfrm>
              <a:prstGeom prst="rect">
                <a:avLst/>
              </a:prstGeom>
            </p:spPr>
          </p:pic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4F4E8736-6182-2E6D-367B-E95B82116DD2}"/>
                  </a:ext>
                </a:extLst>
              </p:cNvPr>
              <p:cNvGrpSpPr/>
              <p:nvPr/>
            </p:nvGrpSpPr>
            <p:grpSpPr>
              <a:xfrm>
                <a:off x="19471097" y="8109092"/>
                <a:ext cx="2640308" cy="1156775"/>
                <a:chOff x="6465852" y="4633845"/>
                <a:chExt cx="1974768" cy="768662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6D000C0D-4083-0420-E62D-D06240728B2D}"/>
                    </a:ext>
                  </a:extLst>
                </p:cNvPr>
                <p:cNvSpPr/>
                <p:nvPr/>
              </p:nvSpPr>
              <p:spPr>
                <a:xfrm>
                  <a:off x="6465852" y="5018176"/>
                  <a:ext cx="1322938" cy="56147"/>
                </a:xfrm>
                <a:prstGeom prst="rect">
                  <a:avLst/>
                </a:prstGeom>
                <a:no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26" name="화살표: 오른쪽 25">
                  <a:extLst>
                    <a:ext uri="{FF2B5EF4-FFF2-40B4-BE49-F238E27FC236}">
                      <a16:creationId xmlns:a16="http://schemas.microsoft.com/office/drawing/2014/main" id="{B60607F2-7DDF-EB28-C490-DB32F9EB9399}"/>
                    </a:ext>
                  </a:extLst>
                </p:cNvPr>
                <p:cNvSpPr/>
                <p:nvPr/>
              </p:nvSpPr>
              <p:spPr>
                <a:xfrm>
                  <a:off x="7835354" y="4884826"/>
                  <a:ext cx="259080" cy="266700"/>
                </a:xfrm>
                <a:prstGeom prst="rightArrow">
                  <a:avLst/>
                </a:prstGeom>
                <a:solidFill>
                  <a:srgbClr val="7CA7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j-ea"/>
                    <a:ea typeface="+mj-ea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D8C40152-C356-94C7-0496-0950E2AF38E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85960" y="4633845"/>
                      <a:ext cx="454660" cy="76866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 anchor="ctr" anchorCtr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eqArr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30</m:t>
                                    </m:r>
                                  </m:e>
                                </m:eqArr>
                              </m:e>
                            </m:d>
                          </m:oMath>
                        </m:oMathPara>
                      </a14:m>
                      <a:endParaRPr lang="ko-KR" altLang="en-US">
                        <a:latin typeface="+mj-ea"/>
                        <a:ea typeface="+mj-ea"/>
                      </a:endParaRPr>
                    </a:p>
                  </p:txBody>
                </p:sp>
              </mc:Choice>
              <mc:Fallback xmlns="">
                <p:sp>
                  <p:nvSpPr>
                    <p:cNvPr id="71" name="TextBox 70">
                      <a:extLst>
                        <a:ext uri="{FF2B5EF4-FFF2-40B4-BE49-F238E27FC236}">
                          <a16:creationId xmlns:a16="http://schemas.microsoft.com/office/drawing/2014/main" id="{EFD9F626-C7CB-1AA7-ECB7-515182E33E6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85960" y="4633845"/>
                      <a:ext cx="454660" cy="768662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A7652B2-E0F0-37C1-6279-77C673F7F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673752" y="30484344"/>
              <a:ext cx="2613350" cy="2396892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7513159E-F31A-2696-65FC-66C8C339F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4846" y="30567674"/>
              <a:ext cx="2628812" cy="2264316"/>
            </a:xfrm>
            <a:prstGeom prst="rect">
              <a:avLst/>
            </a:prstGeom>
          </p:spPr>
        </p:pic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C528F483-2E9B-FA2A-69E5-430DB96070E9}"/>
                </a:ext>
              </a:extLst>
            </p:cNvPr>
            <p:cNvGrpSpPr/>
            <p:nvPr/>
          </p:nvGrpSpPr>
          <p:grpSpPr>
            <a:xfrm>
              <a:off x="452673" y="29402675"/>
              <a:ext cx="12280423" cy="974367"/>
              <a:chOff x="396814" y="28200285"/>
              <a:chExt cx="12548783" cy="995659"/>
            </a:xfrm>
          </p:grpSpPr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3F74919E-C250-B55A-0A01-2717C7C1CDB4}"/>
                  </a:ext>
                </a:extLst>
              </p:cNvPr>
              <p:cNvSpPr/>
              <p:nvPr/>
            </p:nvSpPr>
            <p:spPr>
              <a:xfrm>
                <a:off x="396814" y="28200315"/>
                <a:ext cx="2787293" cy="993240"/>
              </a:xfrm>
              <a:custGeom>
                <a:avLst/>
                <a:gdLst>
                  <a:gd name="connsiteX0" fmla="*/ 0 w 2787293"/>
                  <a:gd name="connsiteY0" fmla="*/ 167238 h 1672376"/>
                  <a:gd name="connsiteX1" fmla="*/ 167238 w 2787293"/>
                  <a:gd name="connsiteY1" fmla="*/ 0 h 1672376"/>
                  <a:gd name="connsiteX2" fmla="*/ 2620055 w 2787293"/>
                  <a:gd name="connsiteY2" fmla="*/ 0 h 1672376"/>
                  <a:gd name="connsiteX3" fmla="*/ 2787293 w 2787293"/>
                  <a:gd name="connsiteY3" fmla="*/ 167238 h 1672376"/>
                  <a:gd name="connsiteX4" fmla="*/ 2787293 w 2787293"/>
                  <a:gd name="connsiteY4" fmla="*/ 1505138 h 1672376"/>
                  <a:gd name="connsiteX5" fmla="*/ 2620055 w 2787293"/>
                  <a:gd name="connsiteY5" fmla="*/ 1672376 h 1672376"/>
                  <a:gd name="connsiteX6" fmla="*/ 167238 w 2787293"/>
                  <a:gd name="connsiteY6" fmla="*/ 1672376 h 1672376"/>
                  <a:gd name="connsiteX7" fmla="*/ 0 w 2787293"/>
                  <a:gd name="connsiteY7" fmla="*/ 1505138 h 1672376"/>
                  <a:gd name="connsiteX8" fmla="*/ 0 w 2787293"/>
                  <a:gd name="connsiteY8" fmla="*/ 167238 h 1672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87293" h="1672376">
                    <a:moveTo>
                      <a:pt x="0" y="167238"/>
                    </a:moveTo>
                    <a:cubicBezTo>
                      <a:pt x="0" y="74875"/>
                      <a:pt x="74875" y="0"/>
                      <a:pt x="167238" y="0"/>
                    </a:cubicBezTo>
                    <a:lnTo>
                      <a:pt x="2620055" y="0"/>
                    </a:lnTo>
                    <a:cubicBezTo>
                      <a:pt x="2712418" y="0"/>
                      <a:pt x="2787293" y="74875"/>
                      <a:pt x="2787293" y="167238"/>
                    </a:cubicBezTo>
                    <a:lnTo>
                      <a:pt x="2787293" y="1505138"/>
                    </a:lnTo>
                    <a:cubicBezTo>
                      <a:pt x="2787293" y="1597501"/>
                      <a:pt x="2712418" y="1672376"/>
                      <a:pt x="2620055" y="1672376"/>
                    </a:cubicBezTo>
                    <a:lnTo>
                      <a:pt x="167238" y="1672376"/>
                    </a:lnTo>
                    <a:cubicBezTo>
                      <a:pt x="74875" y="1672376"/>
                      <a:pt x="0" y="1597501"/>
                      <a:pt x="0" y="1505138"/>
                    </a:cubicBezTo>
                    <a:lnTo>
                      <a:pt x="0" y="167238"/>
                    </a:lnTo>
                    <a:close/>
                  </a:path>
                </a:pathLst>
              </a:custGeom>
              <a:solidFill>
                <a:srgbClr val="B0CAE2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36612" tIns="136612" rIns="136612" bIns="136612" numCol="1" spcCol="1270" anchor="ctr" anchorCtr="0">
                <a:noAutofit/>
              </a:bodyPr>
              <a:lstStyle/>
              <a:p>
                <a:pPr marL="0" lvl="0" indent="0" algn="ctr" defTabSz="10223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2800" b="0" kern="1200" dirty="0">
                    <a:solidFill>
                      <a:schemeClr val="tx1"/>
                    </a:solidFill>
                    <a:latin typeface="충북대70주년체 Regular" panose="020B0000000000000000" pitchFamily="50" charset="-127"/>
                    <a:ea typeface="충북대70주년체 Regular" panose="020B0000000000000000" pitchFamily="50" charset="-127"/>
                  </a:rPr>
                  <a:t>이미지</a:t>
                </a:r>
                <a:r>
                  <a:rPr lang="en-US" altLang="ko-KR" sz="2800" kern="1200" dirty="0">
                    <a:solidFill>
                      <a:schemeClr val="tx1"/>
                    </a:solidFill>
                    <a:latin typeface="충북대70주년체 Regular" panose="020B0000000000000000" pitchFamily="50" charset="-127"/>
                    <a:ea typeface="충북대70주년체 Regular" panose="020B0000000000000000" pitchFamily="50" charset="-127"/>
                  </a:rPr>
                  <a:t> </a:t>
                </a:r>
                <a:r>
                  <a:rPr lang="ko-KR" altLang="en-US" sz="2800" kern="1200" dirty="0">
                    <a:solidFill>
                      <a:schemeClr val="tx1"/>
                    </a:solidFill>
                    <a:latin typeface="충북대70주년체 Regular" panose="020B0000000000000000" pitchFamily="50" charset="-127"/>
                    <a:ea typeface="충북대70주년체 Regular" panose="020B0000000000000000" pitchFamily="50" charset="-127"/>
                  </a:rPr>
                  <a:t>획득</a:t>
                </a:r>
                <a:endParaRPr lang="ko-KR" altLang="en-US" sz="2800" b="0" kern="1200" dirty="0">
                  <a:solidFill>
                    <a:schemeClr val="tx1"/>
                  </a:solidFill>
                  <a:latin typeface="충북대70주년체 Regular" panose="020B0000000000000000" pitchFamily="50" charset="-127"/>
                  <a:ea typeface="충북대70주년체 Regular" panose="020B0000000000000000" pitchFamily="50" charset="-127"/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CAAFCD6A-1B76-A96D-B90B-52CE60B71D6C}"/>
                  </a:ext>
                </a:extLst>
              </p:cNvPr>
              <p:cNvSpPr/>
              <p:nvPr/>
            </p:nvSpPr>
            <p:spPr>
              <a:xfrm>
                <a:off x="3651804" y="28200285"/>
                <a:ext cx="2787293" cy="993240"/>
              </a:xfrm>
              <a:custGeom>
                <a:avLst/>
                <a:gdLst>
                  <a:gd name="connsiteX0" fmla="*/ 0 w 2787293"/>
                  <a:gd name="connsiteY0" fmla="*/ 167238 h 1672376"/>
                  <a:gd name="connsiteX1" fmla="*/ 167238 w 2787293"/>
                  <a:gd name="connsiteY1" fmla="*/ 0 h 1672376"/>
                  <a:gd name="connsiteX2" fmla="*/ 2620055 w 2787293"/>
                  <a:gd name="connsiteY2" fmla="*/ 0 h 1672376"/>
                  <a:gd name="connsiteX3" fmla="*/ 2787293 w 2787293"/>
                  <a:gd name="connsiteY3" fmla="*/ 167238 h 1672376"/>
                  <a:gd name="connsiteX4" fmla="*/ 2787293 w 2787293"/>
                  <a:gd name="connsiteY4" fmla="*/ 1505138 h 1672376"/>
                  <a:gd name="connsiteX5" fmla="*/ 2620055 w 2787293"/>
                  <a:gd name="connsiteY5" fmla="*/ 1672376 h 1672376"/>
                  <a:gd name="connsiteX6" fmla="*/ 167238 w 2787293"/>
                  <a:gd name="connsiteY6" fmla="*/ 1672376 h 1672376"/>
                  <a:gd name="connsiteX7" fmla="*/ 0 w 2787293"/>
                  <a:gd name="connsiteY7" fmla="*/ 1505138 h 1672376"/>
                  <a:gd name="connsiteX8" fmla="*/ 0 w 2787293"/>
                  <a:gd name="connsiteY8" fmla="*/ 167238 h 1672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87293" h="1672376">
                    <a:moveTo>
                      <a:pt x="0" y="167238"/>
                    </a:moveTo>
                    <a:cubicBezTo>
                      <a:pt x="0" y="74875"/>
                      <a:pt x="74875" y="0"/>
                      <a:pt x="167238" y="0"/>
                    </a:cubicBezTo>
                    <a:lnTo>
                      <a:pt x="2620055" y="0"/>
                    </a:lnTo>
                    <a:cubicBezTo>
                      <a:pt x="2712418" y="0"/>
                      <a:pt x="2787293" y="74875"/>
                      <a:pt x="2787293" y="167238"/>
                    </a:cubicBezTo>
                    <a:lnTo>
                      <a:pt x="2787293" y="1505138"/>
                    </a:lnTo>
                    <a:cubicBezTo>
                      <a:pt x="2787293" y="1597501"/>
                      <a:pt x="2712418" y="1672376"/>
                      <a:pt x="2620055" y="1672376"/>
                    </a:cubicBezTo>
                    <a:lnTo>
                      <a:pt x="167238" y="1672376"/>
                    </a:lnTo>
                    <a:cubicBezTo>
                      <a:pt x="74875" y="1672376"/>
                      <a:pt x="0" y="1597501"/>
                      <a:pt x="0" y="1505138"/>
                    </a:cubicBezTo>
                    <a:lnTo>
                      <a:pt x="0" y="167238"/>
                    </a:lnTo>
                    <a:close/>
                  </a:path>
                </a:pathLst>
              </a:custGeom>
              <a:solidFill>
                <a:srgbClr val="B0CAE2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36612" tIns="136612" rIns="136612" bIns="136612" numCol="1" spcCol="1270" anchor="ctr" anchorCtr="0">
                <a:noAutofit/>
              </a:bodyPr>
              <a:lstStyle/>
              <a:p>
                <a:pPr marL="0" lvl="0" indent="0" algn="ctr" defTabSz="10223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2800" kern="1200">
                    <a:solidFill>
                      <a:schemeClr val="tx1"/>
                    </a:solidFill>
                    <a:latin typeface="충북대70주년체 Regular" panose="020B0000000000000000" pitchFamily="50" charset="-127"/>
                    <a:ea typeface="충북대70주년체 Regular" panose="020B0000000000000000" pitchFamily="50" charset="-127"/>
                  </a:rPr>
                  <a:t>흑백처리</a:t>
                </a:r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DD86ED6B-6170-D13A-2F0E-8A0A6B102930}"/>
                  </a:ext>
                </a:extLst>
              </p:cNvPr>
              <p:cNvSpPr/>
              <p:nvPr/>
            </p:nvSpPr>
            <p:spPr>
              <a:xfrm>
                <a:off x="6906795" y="28200295"/>
                <a:ext cx="2787293" cy="993240"/>
              </a:xfrm>
              <a:custGeom>
                <a:avLst/>
                <a:gdLst>
                  <a:gd name="connsiteX0" fmla="*/ 0 w 2787293"/>
                  <a:gd name="connsiteY0" fmla="*/ 167238 h 1672376"/>
                  <a:gd name="connsiteX1" fmla="*/ 167238 w 2787293"/>
                  <a:gd name="connsiteY1" fmla="*/ 0 h 1672376"/>
                  <a:gd name="connsiteX2" fmla="*/ 2620055 w 2787293"/>
                  <a:gd name="connsiteY2" fmla="*/ 0 h 1672376"/>
                  <a:gd name="connsiteX3" fmla="*/ 2787293 w 2787293"/>
                  <a:gd name="connsiteY3" fmla="*/ 167238 h 1672376"/>
                  <a:gd name="connsiteX4" fmla="*/ 2787293 w 2787293"/>
                  <a:gd name="connsiteY4" fmla="*/ 1505138 h 1672376"/>
                  <a:gd name="connsiteX5" fmla="*/ 2620055 w 2787293"/>
                  <a:gd name="connsiteY5" fmla="*/ 1672376 h 1672376"/>
                  <a:gd name="connsiteX6" fmla="*/ 167238 w 2787293"/>
                  <a:gd name="connsiteY6" fmla="*/ 1672376 h 1672376"/>
                  <a:gd name="connsiteX7" fmla="*/ 0 w 2787293"/>
                  <a:gd name="connsiteY7" fmla="*/ 1505138 h 1672376"/>
                  <a:gd name="connsiteX8" fmla="*/ 0 w 2787293"/>
                  <a:gd name="connsiteY8" fmla="*/ 167238 h 1672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87293" h="1672376">
                    <a:moveTo>
                      <a:pt x="0" y="167238"/>
                    </a:moveTo>
                    <a:cubicBezTo>
                      <a:pt x="0" y="74875"/>
                      <a:pt x="74875" y="0"/>
                      <a:pt x="167238" y="0"/>
                    </a:cubicBezTo>
                    <a:lnTo>
                      <a:pt x="2620055" y="0"/>
                    </a:lnTo>
                    <a:cubicBezTo>
                      <a:pt x="2712418" y="0"/>
                      <a:pt x="2787293" y="74875"/>
                      <a:pt x="2787293" y="167238"/>
                    </a:cubicBezTo>
                    <a:lnTo>
                      <a:pt x="2787293" y="1505138"/>
                    </a:lnTo>
                    <a:cubicBezTo>
                      <a:pt x="2787293" y="1597501"/>
                      <a:pt x="2712418" y="1672376"/>
                      <a:pt x="2620055" y="1672376"/>
                    </a:cubicBezTo>
                    <a:lnTo>
                      <a:pt x="167238" y="1672376"/>
                    </a:lnTo>
                    <a:cubicBezTo>
                      <a:pt x="74875" y="1672376"/>
                      <a:pt x="0" y="1597501"/>
                      <a:pt x="0" y="1505138"/>
                    </a:cubicBezTo>
                    <a:lnTo>
                      <a:pt x="0" y="167238"/>
                    </a:lnTo>
                    <a:close/>
                  </a:path>
                </a:pathLst>
              </a:custGeom>
              <a:solidFill>
                <a:srgbClr val="B0CAE2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32802" tIns="132802" rIns="132802" bIns="132802" numCol="1" spcCol="1270" anchor="ctr" anchorCtr="0">
                <a:noAutofit/>
              </a:bodyPr>
              <a:lstStyle/>
              <a:p>
                <a:pPr marL="0" lvl="0" indent="0" algn="ctr" defTabSz="9779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2800" b="0" kern="1200">
                    <a:solidFill>
                      <a:schemeClr val="tx1"/>
                    </a:solidFill>
                    <a:latin typeface="충북대70주년체 Regular" panose="020B0000000000000000" pitchFamily="50" charset="-127"/>
                    <a:ea typeface="충북대70주년체 Regular" panose="020B0000000000000000" pitchFamily="50" charset="-127"/>
                  </a:rPr>
                  <a:t>빛의 세기 분석</a:t>
                </a:r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15DDFE08-B0BE-9685-0542-5C4767D15CDB}"/>
                  </a:ext>
                </a:extLst>
              </p:cNvPr>
              <p:cNvSpPr/>
              <p:nvPr/>
            </p:nvSpPr>
            <p:spPr>
              <a:xfrm>
                <a:off x="10158304" y="28202704"/>
                <a:ext cx="2787293" cy="993240"/>
              </a:xfrm>
              <a:custGeom>
                <a:avLst/>
                <a:gdLst>
                  <a:gd name="connsiteX0" fmla="*/ 0 w 2787293"/>
                  <a:gd name="connsiteY0" fmla="*/ 167238 h 1672376"/>
                  <a:gd name="connsiteX1" fmla="*/ 167238 w 2787293"/>
                  <a:gd name="connsiteY1" fmla="*/ 0 h 1672376"/>
                  <a:gd name="connsiteX2" fmla="*/ 2620055 w 2787293"/>
                  <a:gd name="connsiteY2" fmla="*/ 0 h 1672376"/>
                  <a:gd name="connsiteX3" fmla="*/ 2787293 w 2787293"/>
                  <a:gd name="connsiteY3" fmla="*/ 167238 h 1672376"/>
                  <a:gd name="connsiteX4" fmla="*/ 2787293 w 2787293"/>
                  <a:gd name="connsiteY4" fmla="*/ 1505138 h 1672376"/>
                  <a:gd name="connsiteX5" fmla="*/ 2620055 w 2787293"/>
                  <a:gd name="connsiteY5" fmla="*/ 1672376 h 1672376"/>
                  <a:gd name="connsiteX6" fmla="*/ 167238 w 2787293"/>
                  <a:gd name="connsiteY6" fmla="*/ 1672376 h 1672376"/>
                  <a:gd name="connsiteX7" fmla="*/ 0 w 2787293"/>
                  <a:gd name="connsiteY7" fmla="*/ 1505138 h 1672376"/>
                  <a:gd name="connsiteX8" fmla="*/ 0 w 2787293"/>
                  <a:gd name="connsiteY8" fmla="*/ 167238 h 1672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87293" h="1672376">
                    <a:moveTo>
                      <a:pt x="0" y="167238"/>
                    </a:moveTo>
                    <a:cubicBezTo>
                      <a:pt x="0" y="74875"/>
                      <a:pt x="74875" y="0"/>
                      <a:pt x="167238" y="0"/>
                    </a:cubicBezTo>
                    <a:lnTo>
                      <a:pt x="2620055" y="0"/>
                    </a:lnTo>
                    <a:cubicBezTo>
                      <a:pt x="2712418" y="0"/>
                      <a:pt x="2787293" y="74875"/>
                      <a:pt x="2787293" y="167238"/>
                    </a:cubicBezTo>
                    <a:lnTo>
                      <a:pt x="2787293" y="1505138"/>
                    </a:lnTo>
                    <a:cubicBezTo>
                      <a:pt x="2787293" y="1597501"/>
                      <a:pt x="2712418" y="1672376"/>
                      <a:pt x="2620055" y="1672376"/>
                    </a:cubicBezTo>
                    <a:lnTo>
                      <a:pt x="167238" y="1672376"/>
                    </a:lnTo>
                    <a:cubicBezTo>
                      <a:pt x="74875" y="1672376"/>
                      <a:pt x="0" y="1597501"/>
                      <a:pt x="0" y="1505138"/>
                    </a:cubicBezTo>
                    <a:lnTo>
                      <a:pt x="0" y="167238"/>
                    </a:lnTo>
                    <a:close/>
                  </a:path>
                </a:pathLst>
              </a:custGeom>
              <a:solidFill>
                <a:srgbClr val="B0CAE2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32802" tIns="132802" rIns="132802" bIns="132802" numCol="1" spcCol="1270" anchor="ctr" anchorCtr="0">
                <a:noAutofit/>
              </a:bodyPr>
              <a:lstStyle/>
              <a:p>
                <a:pPr marL="0" lvl="0" indent="0" algn="ctr" defTabSz="9779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2800" b="0" kern="1200" dirty="0">
                    <a:solidFill>
                      <a:schemeClr val="tx1"/>
                    </a:solidFill>
                    <a:latin typeface="충북대70주년체 Regular" panose="020B0000000000000000" pitchFamily="50" charset="-127"/>
                    <a:ea typeface="충북대70주년체 Regular" panose="020B0000000000000000" pitchFamily="50" charset="-127"/>
                  </a:rPr>
                  <a:t>스펙트럼 분석</a:t>
                </a: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EA34E25F-D14C-6EF3-ABD5-1EA51D59FFE6}"/>
                  </a:ext>
                </a:extLst>
              </p:cNvPr>
              <p:cNvSpPr/>
              <p:nvPr/>
            </p:nvSpPr>
            <p:spPr>
              <a:xfrm>
                <a:off x="3209248" y="28411834"/>
                <a:ext cx="491766" cy="575274"/>
              </a:xfrm>
              <a:custGeom>
                <a:avLst/>
                <a:gdLst>
                  <a:gd name="connsiteX0" fmla="*/ 0 w 789462"/>
                  <a:gd name="connsiteY0" fmla="*/ 184705 h 923524"/>
                  <a:gd name="connsiteX1" fmla="*/ 394731 w 789462"/>
                  <a:gd name="connsiteY1" fmla="*/ 184705 h 923524"/>
                  <a:gd name="connsiteX2" fmla="*/ 394731 w 789462"/>
                  <a:gd name="connsiteY2" fmla="*/ 0 h 923524"/>
                  <a:gd name="connsiteX3" fmla="*/ 789462 w 789462"/>
                  <a:gd name="connsiteY3" fmla="*/ 461762 h 923524"/>
                  <a:gd name="connsiteX4" fmla="*/ 394731 w 789462"/>
                  <a:gd name="connsiteY4" fmla="*/ 923524 h 923524"/>
                  <a:gd name="connsiteX5" fmla="*/ 394731 w 789462"/>
                  <a:gd name="connsiteY5" fmla="*/ 738819 h 923524"/>
                  <a:gd name="connsiteX6" fmla="*/ 0 w 789462"/>
                  <a:gd name="connsiteY6" fmla="*/ 738819 h 923524"/>
                  <a:gd name="connsiteX7" fmla="*/ 0 w 789462"/>
                  <a:gd name="connsiteY7" fmla="*/ 184705 h 923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89462" h="923524">
                    <a:moveTo>
                      <a:pt x="0" y="184705"/>
                    </a:moveTo>
                    <a:lnTo>
                      <a:pt x="394731" y="184705"/>
                    </a:lnTo>
                    <a:lnTo>
                      <a:pt x="394731" y="0"/>
                    </a:lnTo>
                    <a:lnTo>
                      <a:pt x="789462" y="461762"/>
                    </a:lnTo>
                    <a:lnTo>
                      <a:pt x="394731" y="923524"/>
                    </a:lnTo>
                    <a:lnTo>
                      <a:pt x="394731" y="738819"/>
                    </a:lnTo>
                    <a:lnTo>
                      <a:pt x="0" y="738819"/>
                    </a:lnTo>
                    <a:lnTo>
                      <a:pt x="0" y="184705"/>
                    </a:lnTo>
                    <a:close/>
                  </a:path>
                </a:pathLst>
              </a:custGeom>
              <a:solidFill>
                <a:srgbClr val="7CA7CE"/>
              </a:solidFill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184705" rIns="236839" bIns="184705" numCol="1" spcCol="1270" anchor="ctr" anchorCtr="0">
                <a:noAutofit/>
              </a:bodyPr>
              <a:lstStyle/>
              <a:p>
                <a:pPr marL="0" lvl="0" indent="0" algn="ctr" defTabSz="7556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ko-KR" altLang="en-US" sz="1700" kern="1200">
                  <a:highlight>
                    <a:srgbClr val="000080"/>
                  </a:highlight>
                </a:endParaRPr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C25F68CF-3C37-BE6E-4A41-78CD1D97BF6A}"/>
                  </a:ext>
                </a:extLst>
              </p:cNvPr>
              <p:cNvSpPr/>
              <p:nvPr/>
            </p:nvSpPr>
            <p:spPr>
              <a:xfrm>
                <a:off x="6464237" y="28411828"/>
                <a:ext cx="491766" cy="575274"/>
              </a:xfrm>
              <a:custGeom>
                <a:avLst/>
                <a:gdLst>
                  <a:gd name="connsiteX0" fmla="*/ 0 w 789462"/>
                  <a:gd name="connsiteY0" fmla="*/ 184705 h 923524"/>
                  <a:gd name="connsiteX1" fmla="*/ 394731 w 789462"/>
                  <a:gd name="connsiteY1" fmla="*/ 184705 h 923524"/>
                  <a:gd name="connsiteX2" fmla="*/ 394731 w 789462"/>
                  <a:gd name="connsiteY2" fmla="*/ 0 h 923524"/>
                  <a:gd name="connsiteX3" fmla="*/ 789462 w 789462"/>
                  <a:gd name="connsiteY3" fmla="*/ 461762 h 923524"/>
                  <a:gd name="connsiteX4" fmla="*/ 394731 w 789462"/>
                  <a:gd name="connsiteY4" fmla="*/ 923524 h 923524"/>
                  <a:gd name="connsiteX5" fmla="*/ 394731 w 789462"/>
                  <a:gd name="connsiteY5" fmla="*/ 738819 h 923524"/>
                  <a:gd name="connsiteX6" fmla="*/ 0 w 789462"/>
                  <a:gd name="connsiteY6" fmla="*/ 738819 h 923524"/>
                  <a:gd name="connsiteX7" fmla="*/ 0 w 789462"/>
                  <a:gd name="connsiteY7" fmla="*/ 184705 h 923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89462" h="923524">
                    <a:moveTo>
                      <a:pt x="0" y="184705"/>
                    </a:moveTo>
                    <a:lnTo>
                      <a:pt x="394731" y="184705"/>
                    </a:lnTo>
                    <a:lnTo>
                      <a:pt x="394731" y="0"/>
                    </a:lnTo>
                    <a:lnTo>
                      <a:pt x="789462" y="461762"/>
                    </a:lnTo>
                    <a:lnTo>
                      <a:pt x="394731" y="923524"/>
                    </a:lnTo>
                    <a:lnTo>
                      <a:pt x="394731" y="738819"/>
                    </a:lnTo>
                    <a:lnTo>
                      <a:pt x="0" y="738819"/>
                    </a:lnTo>
                    <a:lnTo>
                      <a:pt x="0" y="184705"/>
                    </a:lnTo>
                    <a:close/>
                  </a:path>
                </a:pathLst>
              </a:custGeom>
              <a:solidFill>
                <a:srgbClr val="7CA7CE"/>
              </a:solidFill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184705" rIns="236839" bIns="184705" numCol="1" spcCol="1270" anchor="ctr" anchorCtr="0">
                <a:noAutofit/>
              </a:bodyPr>
              <a:lstStyle/>
              <a:p>
                <a:pPr marL="0" lvl="0" indent="0" algn="ctr" defTabSz="7556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ko-KR" altLang="en-US" sz="1700" kern="1200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B4F96157-91CA-8A16-4E10-85244E29FBE3}"/>
                  </a:ext>
                </a:extLst>
              </p:cNvPr>
              <p:cNvSpPr/>
              <p:nvPr/>
            </p:nvSpPr>
            <p:spPr>
              <a:xfrm rot="2537">
                <a:off x="9720501" y="28412935"/>
                <a:ext cx="488106" cy="575274"/>
              </a:xfrm>
              <a:custGeom>
                <a:avLst/>
                <a:gdLst>
                  <a:gd name="connsiteX0" fmla="*/ 0 w 783587"/>
                  <a:gd name="connsiteY0" fmla="*/ 184705 h 923524"/>
                  <a:gd name="connsiteX1" fmla="*/ 391794 w 783587"/>
                  <a:gd name="connsiteY1" fmla="*/ 184705 h 923524"/>
                  <a:gd name="connsiteX2" fmla="*/ 391794 w 783587"/>
                  <a:gd name="connsiteY2" fmla="*/ 0 h 923524"/>
                  <a:gd name="connsiteX3" fmla="*/ 783587 w 783587"/>
                  <a:gd name="connsiteY3" fmla="*/ 461762 h 923524"/>
                  <a:gd name="connsiteX4" fmla="*/ 391794 w 783587"/>
                  <a:gd name="connsiteY4" fmla="*/ 923524 h 923524"/>
                  <a:gd name="connsiteX5" fmla="*/ 391794 w 783587"/>
                  <a:gd name="connsiteY5" fmla="*/ 738819 h 923524"/>
                  <a:gd name="connsiteX6" fmla="*/ 0 w 783587"/>
                  <a:gd name="connsiteY6" fmla="*/ 738819 h 923524"/>
                  <a:gd name="connsiteX7" fmla="*/ 0 w 783587"/>
                  <a:gd name="connsiteY7" fmla="*/ 184705 h 923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83587" h="923524">
                    <a:moveTo>
                      <a:pt x="0" y="184705"/>
                    </a:moveTo>
                    <a:lnTo>
                      <a:pt x="391794" y="184705"/>
                    </a:lnTo>
                    <a:lnTo>
                      <a:pt x="391794" y="0"/>
                    </a:lnTo>
                    <a:lnTo>
                      <a:pt x="783587" y="461762"/>
                    </a:lnTo>
                    <a:lnTo>
                      <a:pt x="391794" y="923524"/>
                    </a:lnTo>
                    <a:lnTo>
                      <a:pt x="391794" y="738819"/>
                    </a:lnTo>
                    <a:lnTo>
                      <a:pt x="0" y="738819"/>
                    </a:lnTo>
                    <a:lnTo>
                      <a:pt x="0" y="184705"/>
                    </a:lnTo>
                    <a:close/>
                  </a:path>
                </a:pathLst>
              </a:custGeom>
              <a:solidFill>
                <a:srgbClr val="7CA7CE"/>
              </a:solidFill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-1" tIns="184704" rIns="235076" bIns="184705" numCol="1" spcCol="1270" anchor="ctr" anchorCtr="0">
                <a:noAutofit/>
              </a:bodyPr>
              <a:lstStyle/>
              <a:p>
                <a:pPr marL="0" lvl="0" indent="0" algn="ctr" defTabSz="7556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ko-KR" altLang="en-US" sz="1700" kern="1200"/>
              </a:p>
            </p:txBody>
          </p:sp>
        </p:grpSp>
      </p:grpSp>
      <p:pic>
        <p:nvPicPr>
          <p:cNvPr id="8" name="내용 개체 틀 12">
            <a:extLst>
              <a:ext uri="{FF2B5EF4-FFF2-40B4-BE49-F238E27FC236}">
                <a16:creationId xmlns:a16="http://schemas.microsoft.com/office/drawing/2014/main" id="{673EA5D7-BCBF-DF8B-3FED-1E410674F7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8"/>
          <a:stretch>
            <a:fillRect/>
          </a:stretch>
        </p:blipFill>
        <p:spPr>
          <a:xfrm>
            <a:off x="3561933" y="2121722"/>
            <a:ext cx="6505985" cy="2942541"/>
          </a:xfr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25A7F7B-BBB5-3F98-264D-886818665B8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561933" y="2315082"/>
            <a:ext cx="8435157" cy="2603444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293B726-1667-BC75-FC89-40081304B4F4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1" r="-415"/>
          <a:stretch/>
        </p:blipFill>
        <p:spPr>
          <a:xfrm>
            <a:off x="461748" y="420714"/>
            <a:ext cx="7348127" cy="597789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B3BCCDCB-600C-5FEB-2CE5-E61BE3141134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50181" y="118600"/>
            <a:ext cx="6458851" cy="662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58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E3ABD-6D00-25FD-5ACB-E61B9F972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Spectrometer_mark2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FE3080-0427-B24B-8AC0-5526BD7A4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라즈베리파이</a:t>
            </a:r>
            <a:r>
              <a:rPr lang="ko-KR" altLang="en-US" dirty="0"/>
              <a:t> 전용 </a:t>
            </a:r>
            <a:r>
              <a:rPr lang="ko-KR" altLang="en-US" dirty="0" err="1"/>
              <a:t>충전모듈을</a:t>
            </a:r>
            <a:r>
              <a:rPr lang="ko-KR" altLang="en-US" dirty="0"/>
              <a:t> 사용해서 전원을 따로 공급 받지 않도록 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이미지를 얻는 </a:t>
            </a:r>
            <a:r>
              <a:rPr lang="ko-KR" altLang="en-US" dirty="0" err="1"/>
              <a:t>라즈베리파이와</a:t>
            </a:r>
            <a:r>
              <a:rPr lang="ko-KR" altLang="en-US" dirty="0"/>
              <a:t> 연산하는 </a:t>
            </a:r>
            <a:r>
              <a:rPr lang="ko-KR" altLang="en-US" dirty="0" err="1"/>
              <a:t>라즈베리파이를</a:t>
            </a:r>
            <a:r>
              <a:rPr lang="ko-KR" altLang="en-US" dirty="0"/>
              <a:t> 분리한다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 err="1"/>
              <a:t>ㄴ</a:t>
            </a:r>
            <a:r>
              <a:rPr lang="ko-KR" altLang="en-US" dirty="0"/>
              <a:t> </a:t>
            </a:r>
            <a:r>
              <a:rPr lang="ko-KR" altLang="en-US" dirty="0" err="1"/>
              <a:t>라즈베리파이</a:t>
            </a:r>
            <a:r>
              <a:rPr lang="en-US" altLang="ko-KR" dirty="0"/>
              <a:t>4</a:t>
            </a:r>
            <a:r>
              <a:rPr lang="ko-KR" altLang="en-US" dirty="0"/>
              <a:t>를 대체할 모델로는 </a:t>
            </a:r>
            <a:r>
              <a:rPr lang="en-US" altLang="ko-KR" dirty="0"/>
              <a:t>Asus </a:t>
            </a:r>
            <a:r>
              <a:rPr lang="ko-KR" altLang="en-US" dirty="0"/>
              <a:t>사의 </a:t>
            </a:r>
            <a:r>
              <a:rPr lang="en-US" altLang="ko-KR" dirty="0" err="1"/>
              <a:t>tinkercad</a:t>
            </a:r>
            <a:r>
              <a:rPr lang="ko-KR" altLang="en-US" dirty="0"/>
              <a:t>가 대안으로 사용될 수 있음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 err="1"/>
              <a:t>ㄴ</a:t>
            </a:r>
            <a:r>
              <a:rPr lang="ko-KR" altLang="en-US" dirty="0"/>
              <a:t> 이미지를 얻는 </a:t>
            </a:r>
            <a:r>
              <a:rPr lang="ko-KR" altLang="en-US" dirty="0" err="1"/>
              <a:t>라즈베리파이를</a:t>
            </a:r>
            <a:r>
              <a:rPr lang="ko-KR" altLang="en-US" dirty="0"/>
              <a:t> </a:t>
            </a:r>
            <a:r>
              <a:rPr lang="ko-KR" altLang="en-US" dirty="0" err="1"/>
              <a:t>라즈베리파이</a:t>
            </a:r>
            <a:r>
              <a:rPr lang="en-US" altLang="ko-KR" dirty="0"/>
              <a:t>0</a:t>
            </a:r>
            <a:r>
              <a:rPr lang="ko-KR" altLang="en-US" dirty="0"/>
              <a:t>로 변경하려고 했으나 품절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 err="1"/>
              <a:t>ㄴ</a:t>
            </a:r>
            <a:r>
              <a:rPr lang="ko-KR" altLang="en-US" dirty="0"/>
              <a:t> </a:t>
            </a:r>
            <a:r>
              <a:rPr lang="ko-KR" altLang="en-US" dirty="0" err="1"/>
              <a:t>아두이노를</a:t>
            </a:r>
            <a:r>
              <a:rPr lang="ko-KR" altLang="en-US" dirty="0"/>
              <a:t> 활용하는 방안도 있음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 err="1"/>
              <a:t>ㄴ</a:t>
            </a:r>
            <a:r>
              <a:rPr lang="ko-KR" altLang="en-US" dirty="0"/>
              <a:t> 다른 방안에 대해서 자유롭게 생각 해볼 필요가 있음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148065-51A1-EC62-9233-39644E88E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DCE9-C401-49A9-B259-266236BE144A}" type="datetime1">
              <a:rPr lang="ko-KR" altLang="en-US" smtClean="0"/>
              <a:t>2022-11-15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D97EA4-7714-237F-A6DC-2BB81524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1A69-4A9D-4CA4-9CB5-51B7FAC4E30F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9599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CE1EE-74D3-969F-B8B1-725E88603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2520FA-1E87-0373-1DCD-1726796E2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1. Spectroscopy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2. Diffraction Grating Vs Prism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3. Resolution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4. Beam Spreading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5. Hardware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6. Process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b="1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0317F3-980E-7843-5357-FA3B6AD88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42EE9-4000-4092-909C-D6808E785D0E}" type="datetime1">
              <a:rPr lang="ko-KR" altLang="en-US" smtClean="0"/>
              <a:t>2022-11-15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E84ADF-3FFE-5BFF-67A2-A9D187B80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1A69-4A9D-4CA4-9CB5-51B7FAC4E30F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6793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E3ABD-6D00-25FD-5ACB-E61B9F972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Spectrometer_mark2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FE3080-0427-B24B-8AC0-5526BD7A4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카메라의 해상도를 높이는 코드 작성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현재 카메라에서 흑백 카메라로 변경 </a:t>
            </a:r>
            <a:r>
              <a:rPr lang="en-US" altLang="ko-KR" dirty="0"/>
              <a:t>=&gt; </a:t>
            </a:r>
            <a:r>
              <a:rPr lang="ko-KR" altLang="en-US" dirty="0"/>
              <a:t>코드 수정필요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새로운 하드웨어 구상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 err="1"/>
              <a:t>ㄴ</a:t>
            </a:r>
            <a:r>
              <a:rPr lang="ko-KR" altLang="en-US" dirty="0"/>
              <a:t> 프로메이커센터에서 </a:t>
            </a:r>
            <a:r>
              <a:rPr lang="en-US" altLang="ko-KR" dirty="0"/>
              <a:t>3D</a:t>
            </a:r>
            <a:r>
              <a:rPr lang="ko-KR" altLang="en-US" dirty="0"/>
              <a:t>프린터 사용할 예정 </a:t>
            </a:r>
            <a:r>
              <a:rPr lang="en-US" altLang="ko-KR" dirty="0"/>
              <a:t>=&gt; </a:t>
            </a:r>
            <a:r>
              <a:rPr lang="ko-KR" altLang="en-US" dirty="0"/>
              <a:t>모델링 필요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 err="1"/>
              <a:t>ㄴ</a:t>
            </a:r>
            <a:r>
              <a:rPr lang="ko-KR" altLang="en-US" dirty="0"/>
              <a:t> 광경로를 효과적으로 길게 하기 위한 방안 구상 </a:t>
            </a:r>
            <a:r>
              <a:rPr lang="en-US" altLang="ko-KR" dirty="0"/>
              <a:t>=&gt; </a:t>
            </a:r>
            <a:r>
              <a:rPr lang="ko-KR" altLang="en-US" dirty="0"/>
              <a:t>다른 사례 또는 분광기 공부 필요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148065-51A1-EC62-9233-39644E88E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DCE9-C401-49A9-B259-266236BE144A}" type="datetime1">
              <a:rPr lang="ko-KR" altLang="en-US" smtClean="0"/>
              <a:t>2022-11-15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D97EA4-7714-237F-A6DC-2BB81524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1A69-4A9D-4CA4-9CB5-51B7FAC4E30F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2525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1039A0-6170-9951-A164-18B97FD9A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60341"/>
            <a:ext cx="9144000" cy="1049421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C18821-B020-E60A-CBC6-36703FAF3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5A610-D383-4163-AC28-F070940CA7D3}" type="datetime1">
              <a:rPr lang="ko-KR" altLang="en-US" smtClean="0"/>
              <a:t>2022-11-15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C77076-2D49-CFAD-D5B6-D18F94EF0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1A69-4A9D-4CA4-9CB5-51B7FAC4E30F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8548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CD328AA-0953-1899-FC6D-C280E8A68A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19" y="1444661"/>
            <a:ext cx="10850562" cy="4557641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F7BB44-C3F8-AB9E-97CB-77FFA4C39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DCE9-C401-49A9-B259-266236BE144A}" type="datetime1">
              <a:rPr lang="ko-KR" altLang="en-US" smtClean="0"/>
              <a:t>2022-11-15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33A868-93EB-550A-A53A-6D95C0C1C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1A69-4A9D-4CA4-9CB5-51B7FAC4E30F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817DCD2-5869-F529-EB35-C89F405BD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400" y="459395"/>
            <a:ext cx="6926100" cy="640800"/>
          </a:xfrm>
        </p:spPr>
        <p:txBody>
          <a:bodyPr>
            <a:normAutofit/>
          </a:bodyPr>
          <a:lstStyle/>
          <a:p>
            <a:r>
              <a:rPr lang="en-US" altLang="ko-KR" dirty="0"/>
              <a:t>0. Why do we make a Spectrometer?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9292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9727D01-8AEE-0F3A-ACCE-04C84DC21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693" y="1309412"/>
            <a:ext cx="4697413" cy="4697413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A09C8F-DC90-2CB3-B8A8-FD5994D19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DCE9-C401-49A9-B259-266236BE144A}" type="datetime1">
              <a:rPr lang="ko-KR" altLang="en-US" smtClean="0"/>
              <a:t>2022-11-15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57C736-AD2E-D518-D1DF-E7718F2DF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1A69-4A9D-4CA4-9CB5-51B7FAC4E30F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1026" name="Picture 2" descr="20대 핵심 연구장비 - x선 광전자 분광기 소개 (박지영) : 네이버 블로그">
            <a:extLst>
              <a:ext uri="{FF2B5EF4-FFF2-40B4-BE49-F238E27FC236}">
                <a16:creationId xmlns:a16="http://schemas.microsoft.com/office/drawing/2014/main" id="{E8EF9BC7-CE7A-11DE-1382-718EE2FFF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724543"/>
            <a:ext cx="23622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충남대학교 공동실험실습관">
            <a:extLst>
              <a:ext uri="{FF2B5EF4-FFF2-40B4-BE49-F238E27FC236}">
                <a16:creationId xmlns:a16="http://schemas.microsoft.com/office/drawing/2014/main" id="{3C780712-44E6-2D96-44F7-5F9EFEDFC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981450"/>
            <a:ext cx="26765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4CB9D5B-BF47-D57B-444C-C6D901D47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400" y="459395"/>
            <a:ext cx="6926100" cy="640800"/>
          </a:xfrm>
        </p:spPr>
        <p:txBody>
          <a:bodyPr>
            <a:normAutofit/>
          </a:bodyPr>
          <a:lstStyle/>
          <a:p>
            <a:r>
              <a:rPr lang="en-US" altLang="ko-KR" dirty="0"/>
              <a:t>0. Why do we make a Spectrometer?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701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C5223-D744-42F6-E78B-7D6DDF3DE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 Spectrometer(</a:t>
            </a:r>
            <a:r>
              <a:rPr lang="ko-KR" altLang="en-US" dirty="0"/>
              <a:t>분광기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CCDAAE-60B5-6667-2CFA-1E9D62B0F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분광기란 빛을 파장에 따라 분리하고</a:t>
            </a:r>
            <a:r>
              <a:rPr lang="en-US" altLang="ko-KR" dirty="0"/>
              <a:t>, </a:t>
            </a:r>
            <a:r>
              <a:rPr lang="ko-KR" altLang="en-US" dirty="0"/>
              <a:t>각 파장의 빛의 세기를 측정하는 장비이다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E1E881-2EDE-9D18-B5C6-92B4869D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15A5-90ED-4F5B-969C-A744314AACC8}" type="datetime1">
              <a:rPr lang="ko-KR" altLang="en-US" smtClean="0"/>
              <a:t>2022-11-15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76D67A-C390-BE7B-CA92-C014D7949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1A69-4A9D-4CA4-9CB5-51B7FAC4E30F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2052" name="Picture 4" descr="아리랑과학 - 직시분광기 (크롬-프리즘내장형) - 물리 [code : A]">
            <a:extLst>
              <a:ext uri="{FF2B5EF4-FFF2-40B4-BE49-F238E27FC236}">
                <a16:creationId xmlns:a16="http://schemas.microsoft.com/office/drawing/2014/main" id="{7047BB95-EAC9-B6BB-5EF7-D1ADFDDF3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637" y="2395538"/>
            <a:ext cx="3463925" cy="346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내용 개체 틀 6">
            <a:extLst>
              <a:ext uri="{FF2B5EF4-FFF2-40B4-BE49-F238E27FC236}">
                <a16:creationId xmlns:a16="http://schemas.microsoft.com/office/drawing/2014/main" id="{31C94698-BB86-130E-2F6E-C641D82307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675" y="2395538"/>
            <a:ext cx="3463925" cy="346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104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C5223-D744-42F6-E78B-7D6DDF3DE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 Resolution(</a:t>
            </a:r>
            <a:r>
              <a:rPr lang="ko-KR" altLang="en-US" dirty="0"/>
              <a:t>분해능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CCDAAE-60B5-6667-2CFA-1E9D62B0F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202020"/>
                </a:solidFill>
                <a:effectLst/>
                <a:latin typeface="-apple-system"/>
              </a:rPr>
              <a:t>분해능이란 분광기가 서로 가까이 있는 두 개의 스펙트럼선을 분리할 수 있는 정도</a:t>
            </a:r>
            <a:r>
              <a:rPr lang="ko-KR" altLang="en-US" dirty="0">
                <a:solidFill>
                  <a:srgbClr val="202020"/>
                </a:solidFill>
                <a:latin typeface="-apple-system"/>
              </a:rPr>
              <a:t>이다</a:t>
            </a:r>
            <a:r>
              <a:rPr lang="en-US" altLang="ko-KR" dirty="0">
                <a:solidFill>
                  <a:srgbClr val="202020"/>
                </a:solidFill>
                <a:latin typeface="-apple-system"/>
              </a:rPr>
              <a:t>.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E1E881-2EDE-9D18-B5C6-92B4869D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15A5-90ED-4F5B-969C-A744314AACC8}" type="datetime1">
              <a:rPr lang="ko-KR" altLang="en-US" smtClean="0"/>
              <a:t>2022-11-15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76D67A-C390-BE7B-CA92-C014D7949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1A69-4A9D-4CA4-9CB5-51B7FAC4E30F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955DD00-63C5-26E8-AD07-6DDB78AB6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13" y="2557463"/>
            <a:ext cx="2162175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C633AEF-D184-C566-8B8C-6982E23A5FFD}"/>
              </a:ext>
            </a:extLst>
          </p:cNvPr>
          <p:cNvSpPr/>
          <p:nvPr/>
        </p:nvSpPr>
        <p:spPr>
          <a:xfrm>
            <a:off x="5083494" y="2772620"/>
            <a:ext cx="5407434" cy="100879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45110" t="-402904" r="-15978" b="-28264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/>
          </a:p>
        </p:txBody>
      </p:sp>
      <p:pic>
        <p:nvPicPr>
          <p:cNvPr id="9" name="Google Shape;222;p2">
            <a:extLst>
              <a:ext uri="{FF2B5EF4-FFF2-40B4-BE49-F238E27FC236}">
                <a16:creationId xmlns:a16="http://schemas.microsoft.com/office/drawing/2014/main" id="{F22EA84D-C9A1-29F9-3B1F-F3A5A17FA18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16425" t="41038" r="-187" b="42360"/>
          <a:stretch/>
        </p:blipFill>
        <p:spPr>
          <a:xfrm flipH="1">
            <a:off x="5080860" y="4114800"/>
            <a:ext cx="5410068" cy="10087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8868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C5223-D744-42F6-E78B-7D6DDF3DE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1.3 Beam Spreading(</a:t>
            </a:r>
            <a:r>
              <a:rPr lang="ko-KR" altLang="en-US" dirty="0" err="1"/>
              <a:t>빔퍼짐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CCDAAE-60B5-6667-2CFA-1E9D62B0F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분광기란 빛을 파장에 따라 분리하고</a:t>
            </a:r>
            <a:r>
              <a:rPr lang="en-US" altLang="ko-KR" dirty="0"/>
              <a:t>, </a:t>
            </a:r>
            <a:r>
              <a:rPr lang="ko-KR" altLang="en-US" dirty="0"/>
              <a:t>각 파장의 빛의 세기를 측정하는 장비이다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E1E881-2EDE-9D18-B5C6-92B4869D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15A5-90ED-4F5B-969C-A744314AACC8}" type="datetime1">
              <a:rPr lang="ko-KR" altLang="en-US" smtClean="0"/>
              <a:t>2022-11-15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76D67A-C390-BE7B-CA92-C014D7949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1A69-4A9D-4CA4-9CB5-51B7FAC4E30F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6146" name="Picture 2" descr="Sgt Scholar - Are lightsabers made of particles or waves? Newton's evidence  showed light was made of particles. But Huygens' evidence showed light was  made of waves. This debate raged on for">
            <a:extLst>
              <a:ext uri="{FF2B5EF4-FFF2-40B4-BE49-F238E27FC236}">
                <a16:creationId xmlns:a16="http://schemas.microsoft.com/office/drawing/2014/main" id="{64EA6D82-9600-4A48-C7C5-162D37B58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175" y="2436586"/>
            <a:ext cx="5297650" cy="3557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영의 이중 슬릿 - 자바실험실">
            <a:extLst>
              <a:ext uri="{FF2B5EF4-FFF2-40B4-BE49-F238E27FC236}">
                <a16:creationId xmlns:a16="http://schemas.microsoft.com/office/drawing/2014/main" id="{AB40AC72-8E61-0F9B-C087-DE2F77339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893" y="2876220"/>
            <a:ext cx="247650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The Photoelectric Effect (광전효과), 흡수체 및 방출된 전자의 상태에 의한 광전효과 분류(광이온화, 외부광전효과,  내부광전효과, 광전도, 광기전력효과) : 네이버 블로그">
            <a:extLst>
              <a:ext uri="{FF2B5EF4-FFF2-40B4-BE49-F238E27FC236}">
                <a16:creationId xmlns:a16="http://schemas.microsoft.com/office/drawing/2014/main" id="{CA82867A-A49D-995E-C98D-7B5E0E367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07" y="2876220"/>
            <a:ext cx="2419350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3A67FE0-F3F3-891B-3639-543361A85183}"/>
              </a:ext>
            </a:extLst>
          </p:cNvPr>
          <p:cNvSpPr txBox="1">
            <a:spLocks/>
          </p:cNvSpPr>
          <p:nvPr/>
        </p:nvSpPr>
        <p:spPr>
          <a:xfrm>
            <a:off x="4658576" y="5994132"/>
            <a:ext cx="2874848" cy="650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충북대70주년체 Regular" panose="020B0000000000000000" pitchFamily="50" charset="-127"/>
                <a:ea typeface="충북대70주년체 Regular" panose="020B0000000000000000" pitchFamily="50" charset="-127"/>
                <a:cs typeface="+mn-cs"/>
              </a:defRPr>
            </a:lvl1pPr>
            <a:lvl2pPr marL="68578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충북대70주년체 Regular" panose="020B0000000000000000" pitchFamily="50" charset="-127"/>
                <a:ea typeface="충북대70주년체 Regular" panose="020B0000000000000000" pitchFamily="50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충북대70주년체 Regular" panose="020B0000000000000000" pitchFamily="50" charset="-127"/>
                <a:ea typeface="충북대70주년체 Regular" panose="020B0000000000000000" pitchFamily="50" charset="-127"/>
                <a:cs typeface="+mn-cs"/>
              </a:defRPr>
            </a:lvl3pPr>
            <a:lvl4pPr marL="1600160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충북대70주년체 Regular" panose="020B0000000000000000" pitchFamily="50" charset="-127"/>
                <a:ea typeface="충북대70주년체 Regular" panose="020B0000000000000000" pitchFamily="50" charset="-127"/>
                <a:cs typeface="+mn-cs"/>
              </a:defRPr>
            </a:lvl4pPr>
            <a:lvl5pPr marL="2057349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충북대70주년체 Regular" panose="020B0000000000000000" pitchFamily="50" charset="-127"/>
                <a:ea typeface="충북대70주년체 Regular" panose="020B0000000000000000" pitchFamily="50" charset="-127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빛의 이중성</a:t>
            </a:r>
            <a:r>
              <a:rPr lang="en-US" altLang="ko-KR" dirty="0"/>
              <a:t>! Duality!</a:t>
            </a:r>
          </a:p>
        </p:txBody>
      </p:sp>
    </p:spTree>
    <p:extLst>
      <p:ext uri="{BB962C8B-B14F-4D97-AF65-F5344CB8AC3E}">
        <p14:creationId xmlns:p14="http://schemas.microsoft.com/office/powerpoint/2010/main" val="56144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C5223-D744-42F6-E78B-7D6DDF3DE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400" y="459395"/>
            <a:ext cx="8107200" cy="6408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1.4 Diffraction Grating(</a:t>
            </a:r>
            <a:r>
              <a:rPr lang="ko-KR" altLang="en-US" dirty="0"/>
              <a:t>회절격자</a:t>
            </a:r>
            <a:r>
              <a:rPr lang="en-US" altLang="ko-KR" dirty="0"/>
              <a:t>) VS Prism(</a:t>
            </a:r>
            <a:r>
              <a:rPr lang="ko-KR" altLang="en-US" dirty="0"/>
              <a:t>프리즘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CCDAAE-60B5-6667-2CFA-1E9D62B0F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프리즘은 광선을 굴절</a:t>
            </a:r>
            <a:r>
              <a:rPr lang="en-US" altLang="ko-KR" dirty="0"/>
              <a:t>, </a:t>
            </a:r>
            <a:r>
              <a:rPr lang="ko-KR" altLang="en-US" dirty="0" err="1"/>
              <a:t>분산시킬때</a:t>
            </a:r>
            <a:r>
              <a:rPr lang="ko-KR" altLang="en-US" dirty="0"/>
              <a:t> 쓰는 유리나 수정 따위로 된 다면체의 광학 부품이다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E1E881-2EDE-9D18-B5C6-92B4869D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15A5-90ED-4F5B-969C-A744314AACC8}" type="datetime1">
              <a:rPr lang="ko-KR" altLang="en-US" smtClean="0"/>
              <a:t>2022-11-15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76D67A-C390-BE7B-CA92-C014D7949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1A69-4A9D-4CA4-9CB5-51B7FAC4E30F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9218" name="Picture 2" descr="prism | Definition, Refraction, Types, &amp; Facts | Britannica">
            <a:extLst>
              <a:ext uri="{FF2B5EF4-FFF2-40B4-BE49-F238E27FC236}">
                <a16:creationId xmlns:a16="http://schemas.microsoft.com/office/drawing/2014/main" id="{8D1C117A-4A6D-5C37-E6B6-DBEA094E5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839" y="2325424"/>
            <a:ext cx="5264321" cy="382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617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C5223-D744-42F6-E78B-7D6DDF3DE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400" y="459395"/>
            <a:ext cx="8107200" cy="6408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1.4 Diffraction Grating(</a:t>
            </a:r>
            <a:r>
              <a:rPr lang="ko-KR" altLang="en-US" dirty="0"/>
              <a:t>회절격자</a:t>
            </a:r>
            <a:r>
              <a:rPr lang="en-US" altLang="ko-KR" dirty="0"/>
              <a:t>) VS Prism(</a:t>
            </a:r>
            <a:r>
              <a:rPr lang="ko-KR" altLang="en-US" dirty="0"/>
              <a:t>프리즘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CCDAAE-60B5-6667-2CFA-1E9D62B0F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회절격자는 빛의 회절현상을 이용하여 빛의 스펙트럼을 파장에 따라 분리하는 장치이다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E1E881-2EDE-9D18-B5C6-92B4869D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15A5-90ED-4F5B-969C-A744314AACC8}" type="datetime1">
              <a:rPr lang="ko-KR" altLang="en-US" smtClean="0"/>
              <a:t>2022-11-15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76D67A-C390-BE7B-CA92-C014D7949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1A69-4A9D-4CA4-9CB5-51B7FAC4E30F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8196" name="Picture 4" descr="All About Diffraction Gratings | 에드몬드 옵틱스">
            <a:extLst>
              <a:ext uri="{FF2B5EF4-FFF2-40B4-BE49-F238E27FC236}">
                <a16:creationId xmlns:a16="http://schemas.microsoft.com/office/drawing/2014/main" id="{93D89176-B258-661C-239E-80B799609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627" y="2470150"/>
            <a:ext cx="6244746" cy="367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301360"/>
      </p:ext>
    </p:extLst>
  </p:cSld>
  <p:clrMapOvr>
    <a:masterClrMapping/>
  </p:clrMapOvr>
</p:sld>
</file>

<file path=ppt/theme/theme1.xml><?xml version="1.0" encoding="utf-8"?>
<a:theme xmlns:a="http://schemas.openxmlformats.org/drawingml/2006/main" name="SongDH.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4500</TotalTime>
  <Words>490</Words>
  <Application>Microsoft Office PowerPoint</Application>
  <PresentationFormat>와이드스크린</PresentationFormat>
  <Paragraphs>126</Paragraphs>
  <Slides>21</Slides>
  <Notes>7</Notes>
  <HiddenSlides>1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-apple-system</vt:lpstr>
      <vt:lpstr>Malgun Gothic</vt:lpstr>
      <vt:lpstr>Malgun Gothic</vt:lpstr>
      <vt:lpstr>충북대70주년체 Bold</vt:lpstr>
      <vt:lpstr>충북대70주년체 Regular</vt:lpstr>
      <vt:lpstr>Arial</vt:lpstr>
      <vt:lpstr>Cambria Math</vt:lpstr>
      <vt:lpstr>SongDH.v0</vt:lpstr>
      <vt:lpstr>RaspberryPi</vt:lpstr>
      <vt:lpstr>Content</vt:lpstr>
      <vt:lpstr>0. Why do we make a Spectrometer?</vt:lpstr>
      <vt:lpstr>0. Why do we make a Spectrometer?</vt:lpstr>
      <vt:lpstr>1.1 Spectrometer(분광기)</vt:lpstr>
      <vt:lpstr>1.2 Resolution(분해능)</vt:lpstr>
      <vt:lpstr>1.3 Beam Spreading(빔퍼짐)</vt:lpstr>
      <vt:lpstr>1.4 Diffraction Grating(회절격자) VS Prism(프리즘)</vt:lpstr>
      <vt:lpstr>1.4 Diffraction Grating(회절격자) VS Prism(프리즘)</vt:lpstr>
      <vt:lpstr>1.4 Diffraction Grating(회절격자) VS Prism(프리즘)</vt:lpstr>
      <vt:lpstr>Hardware</vt:lpstr>
      <vt:lpstr>Hardware</vt:lpstr>
      <vt:lpstr>UI</vt:lpstr>
      <vt:lpstr>UI</vt:lpstr>
      <vt:lpstr>UI</vt:lpstr>
      <vt:lpstr>UI</vt:lpstr>
      <vt:lpstr>Process</vt:lpstr>
      <vt:lpstr>Process</vt:lpstr>
      <vt:lpstr>Spectrometer_mark2</vt:lpstr>
      <vt:lpstr>Spectrometer_mark2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Classical Description of Polarization</dc:title>
  <dc:creator>송다현</dc:creator>
  <cp:lastModifiedBy>송다현</cp:lastModifiedBy>
  <cp:revision>5</cp:revision>
  <dcterms:created xsi:type="dcterms:W3CDTF">2022-08-27T05:30:52Z</dcterms:created>
  <dcterms:modified xsi:type="dcterms:W3CDTF">2022-11-15T09:51:53Z</dcterms:modified>
</cp:coreProperties>
</file>