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408" r:id="rId3"/>
    <p:sldId id="257" r:id="rId4"/>
    <p:sldId id="258" r:id="rId5"/>
    <p:sldId id="409" r:id="rId6"/>
    <p:sldId id="410" r:id="rId7"/>
    <p:sldId id="411" r:id="rId8"/>
    <p:sldId id="41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5E96A-91F9-4E6D-B5DD-27FAD003BBF8}" v="248" dt="2022-11-04T06:29:01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>
        <p:scale>
          <a:sx n="66" d="100"/>
          <a:sy n="66" d="100"/>
        </p:scale>
        <p:origin x="133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희" userId="d7a56a43cb8d4083" providerId="LiveId" clId="{CD25E96A-91F9-4E6D-B5DD-27FAD003BBF8}"/>
    <pc:docChg chg="undo redo custSel addSld delSld modSld">
      <pc:chgData name="조 준희" userId="d7a56a43cb8d4083" providerId="LiveId" clId="{CD25E96A-91F9-4E6D-B5DD-27FAD003BBF8}" dt="2022-11-04T06:31:05.905" v="2986" actId="1076"/>
      <pc:docMkLst>
        <pc:docMk/>
      </pc:docMkLst>
      <pc:sldChg chg="modSp mod">
        <pc:chgData name="조 준희" userId="d7a56a43cb8d4083" providerId="LiveId" clId="{CD25E96A-91F9-4E6D-B5DD-27FAD003BBF8}" dt="2022-11-04T06:29:01.114" v="2971"/>
        <pc:sldMkLst>
          <pc:docMk/>
          <pc:sldMk cId="2283698937" sldId="256"/>
        </pc:sldMkLst>
        <pc:spChg chg="mod">
          <ac:chgData name="조 준희" userId="d7a56a43cb8d4083" providerId="LiveId" clId="{CD25E96A-91F9-4E6D-B5DD-27FAD003BBF8}" dt="2022-11-04T06:29:01.114" v="2971"/>
          <ac:spMkLst>
            <pc:docMk/>
            <pc:sldMk cId="2283698937" sldId="256"/>
            <ac:spMk id="2" creationId="{B171165F-5210-48A7-2726-D5BDF1D301CD}"/>
          </ac:spMkLst>
        </pc:spChg>
      </pc:sldChg>
      <pc:sldChg chg="addSp modSp mod">
        <pc:chgData name="조 준희" userId="d7a56a43cb8d4083" providerId="LiveId" clId="{CD25E96A-91F9-4E6D-B5DD-27FAD003BBF8}" dt="2022-11-04T06:21:04.401" v="2225" actId="14100"/>
        <pc:sldMkLst>
          <pc:docMk/>
          <pc:sldMk cId="3323363470" sldId="257"/>
        </pc:sldMkLst>
        <pc:spChg chg="mod">
          <ac:chgData name="조 준희" userId="d7a56a43cb8d4083" providerId="LiveId" clId="{CD25E96A-91F9-4E6D-B5DD-27FAD003BBF8}" dt="2022-11-04T06:15:36.663" v="2053" actId="1076"/>
          <ac:spMkLst>
            <pc:docMk/>
            <pc:sldMk cId="3323363470" sldId="257"/>
            <ac:spMk id="8" creationId="{32187812-E826-68E7-8F39-8140CA427127}"/>
          </ac:spMkLst>
        </pc:spChg>
        <pc:spChg chg="mod">
          <ac:chgData name="조 준희" userId="d7a56a43cb8d4083" providerId="LiveId" clId="{CD25E96A-91F9-4E6D-B5DD-27FAD003BBF8}" dt="2022-11-04T06:11:17.559" v="1940" actId="20577"/>
          <ac:spMkLst>
            <pc:docMk/>
            <pc:sldMk cId="3323363470" sldId="257"/>
            <ac:spMk id="9" creationId="{368F3CAF-C166-2356-262F-DB55F95D7BE9}"/>
          </ac:spMkLst>
        </pc:spChg>
        <pc:spChg chg="add mod">
          <ac:chgData name="조 준희" userId="d7a56a43cb8d4083" providerId="LiveId" clId="{CD25E96A-91F9-4E6D-B5DD-27FAD003BBF8}" dt="2022-11-04T06:21:04.401" v="2225" actId="14100"/>
          <ac:spMkLst>
            <pc:docMk/>
            <pc:sldMk cId="3323363470" sldId="257"/>
            <ac:spMk id="10" creationId="{AFCD5027-3BE2-CC31-FCF6-2B53B07180DF}"/>
          </ac:spMkLst>
        </pc:spChg>
      </pc:sldChg>
      <pc:sldChg chg="addSp delSp modSp mod">
        <pc:chgData name="조 준희" userId="d7a56a43cb8d4083" providerId="LiveId" clId="{CD25E96A-91F9-4E6D-B5DD-27FAD003BBF8}" dt="2022-11-04T05:18:47.271" v="177" actId="20577"/>
        <pc:sldMkLst>
          <pc:docMk/>
          <pc:sldMk cId="540630450" sldId="258"/>
        </pc:sldMkLst>
        <pc:spChg chg="mod">
          <ac:chgData name="조 준희" userId="d7a56a43cb8d4083" providerId="LiveId" clId="{CD25E96A-91F9-4E6D-B5DD-27FAD003BBF8}" dt="2022-11-04T05:18:47.271" v="177" actId="20577"/>
          <ac:spMkLst>
            <pc:docMk/>
            <pc:sldMk cId="540630450" sldId="258"/>
            <ac:spMk id="4" creationId="{E546DEF4-346B-A141-6185-67849310039B}"/>
          </ac:spMkLst>
        </pc:spChg>
        <pc:picChg chg="add del mod">
          <ac:chgData name="조 준희" userId="d7a56a43cb8d4083" providerId="LiveId" clId="{CD25E96A-91F9-4E6D-B5DD-27FAD003BBF8}" dt="2022-11-04T05:18:44.706" v="170" actId="478"/>
          <ac:picMkLst>
            <pc:docMk/>
            <pc:sldMk cId="540630450" sldId="258"/>
            <ac:picMk id="3" creationId="{70637DB5-76F4-822E-C25A-0549FD655825}"/>
          </ac:picMkLst>
        </pc:picChg>
        <pc:picChg chg="add del">
          <ac:chgData name="조 준희" userId="d7a56a43cb8d4083" providerId="LiveId" clId="{CD25E96A-91F9-4E6D-B5DD-27FAD003BBF8}" dt="2022-11-04T05:18:07.852" v="128" actId="478"/>
          <ac:picMkLst>
            <pc:docMk/>
            <pc:sldMk cId="540630450" sldId="258"/>
            <ac:picMk id="10" creationId="{61C3FEB7-F46B-3480-E907-402FA9B08A96}"/>
          </ac:picMkLst>
        </pc:picChg>
      </pc:sldChg>
      <pc:sldChg chg="addSp delSp modSp add mod modAnim">
        <pc:chgData name="조 준희" userId="d7a56a43cb8d4083" providerId="LiveId" clId="{CD25E96A-91F9-4E6D-B5DD-27FAD003BBF8}" dt="2022-11-04T06:18:41.757" v="2072"/>
        <pc:sldMkLst>
          <pc:docMk/>
          <pc:sldMk cId="4127865640" sldId="409"/>
        </pc:sldMkLst>
        <pc:spChg chg="mod">
          <ac:chgData name="조 준희" userId="d7a56a43cb8d4083" providerId="LiveId" clId="{CD25E96A-91F9-4E6D-B5DD-27FAD003BBF8}" dt="2022-11-04T05:19:05.521" v="203" actId="20577"/>
          <ac:spMkLst>
            <pc:docMk/>
            <pc:sldMk cId="4127865640" sldId="409"/>
            <ac:spMk id="4" creationId="{E546DEF4-346B-A141-6185-67849310039B}"/>
          </ac:spMkLst>
        </pc:spChg>
        <pc:spChg chg="add mod">
          <ac:chgData name="조 준희" userId="d7a56a43cb8d4083" providerId="LiveId" clId="{CD25E96A-91F9-4E6D-B5DD-27FAD003BBF8}" dt="2022-11-04T05:58:43.908" v="1151" actId="1035"/>
          <ac:spMkLst>
            <pc:docMk/>
            <pc:sldMk cId="4127865640" sldId="409"/>
            <ac:spMk id="5" creationId="{8AA9A932-8B11-8624-CACB-8127C83FE547}"/>
          </ac:spMkLst>
        </pc:spChg>
        <pc:spChg chg="add del mod">
          <ac:chgData name="조 준희" userId="d7a56a43cb8d4083" providerId="LiveId" clId="{CD25E96A-91F9-4E6D-B5DD-27FAD003BBF8}" dt="2022-11-04T05:23:55.110" v="234" actId="478"/>
          <ac:spMkLst>
            <pc:docMk/>
            <pc:sldMk cId="4127865640" sldId="409"/>
            <ac:spMk id="9" creationId="{420BF0F6-6101-8BC6-4CDA-B32F41102AEC}"/>
          </ac:spMkLst>
        </pc:spChg>
        <pc:spChg chg="add mod">
          <ac:chgData name="조 준희" userId="d7a56a43cb8d4083" providerId="LiveId" clId="{CD25E96A-91F9-4E6D-B5DD-27FAD003BBF8}" dt="2022-11-04T05:26:58.674" v="256" actId="1076"/>
          <ac:spMkLst>
            <pc:docMk/>
            <pc:sldMk cId="4127865640" sldId="409"/>
            <ac:spMk id="10" creationId="{057B9589-8E47-C68C-47CE-486AEF039075}"/>
          </ac:spMkLst>
        </pc:spChg>
        <pc:spChg chg="add mod">
          <ac:chgData name="조 준희" userId="d7a56a43cb8d4083" providerId="LiveId" clId="{CD25E96A-91F9-4E6D-B5DD-27FAD003BBF8}" dt="2022-11-04T05:59:07.747" v="1161" actId="1076"/>
          <ac:spMkLst>
            <pc:docMk/>
            <pc:sldMk cId="4127865640" sldId="409"/>
            <ac:spMk id="11" creationId="{E7C9869F-F968-920C-A93B-53099AE37A67}"/>
          </ac:spMkLst>
        </pc:spChg>
        <pc:spChg chg="add mod">
          <ac:chgData name="조 준희" userId="d7a56a43cb8d4083" providerId="LiveId" clId="{CD25E96A-91F9-4E6D-B5DD-27FAD003BBF8}" dt="2022-11-04T05:59:28.105" v="1175" actId="20577"/>
          <ac:spMkLst>
            <pc:docMk/>
            <pc:sldMk cId="4127865640" sldId="409"/>
            <ac:spMk id="12" creationId="{601466C0-185C-F2F1-D63D-4BAC28E907A0}"/>
          </ac:spMkLst>
        </pc:spChg>
        <pc:spChg chg="add mod">
          <ac:chgData name="조 준희" userId="d7a56a43cb8d4083" providerId="LiveId" clId="{CD25E96A-91F9-4E6D-B5DD-27FAD003BBF8}" dt="2022-11-04T05:59:40.282" v="1179" actId="1076"/>
          <ac:spMkLst>
            <pc:docMk/>
            <pc:sldMk cId="4127865640" sldId="409"/>
            <ac:spMk id="13" creationId="{F0756366-CD16-578F-24FD-5881A57A3899}"/>
          </ac:spMkLst>
        </pc:spChg>
        <pc:spChg chg="add mod">
          <ac:chgData name="조 준희" userId="d7a56a43cb8d4083" providerId="LiveId" clId="{CD25E96A-91F9-4E6D-B5DD-27FAD003BBF8}" dt="2022-11-04T05:59:53.547" v="1184" actId="20577"/>
          <ac:spMkLst>
            <pc:docMk/>
            <pc:sldMk cId="4127865640" sldId="409"/>
            <ac:spMk id="14" creationId="{FB49F274-E918-9AF7-1268-4F290AEB4BF2}"/>
          </ac:spMkLst>
        </pc:spChg>
        <pc:spChg chg="add mod">
          <ac:chgData name="조 준희" userId="d7a56a43cb8d4083" providerId="LiveId" clId="{CD25E96A-91F9-4E6D-B5DD-27FAD003BBF8}" dt="2022-11-04T06:06:27.737" v="1918" actId="20577"/>
          <ac:spMkLst>
            <pc:docMk/>
            <pc:sldMk cId="4127865640" sldId="409"/>
            <ac:spMk id="15" creationId="{E5909A4C-4A92-363A-9D61-A267B5683212}"/>
          </ac:spMkLst>
        </pc:spChg>
        <pc:picChg chg="add mod">
          <ac:chgData name="조 준희" userId="d7a56a43cb8d4083" providerId="LiveId" clId="{CD25E96A-91F9-4E6D-B5DD-27FAD003BBF8}" dt="2022-11-04T05:59:45.795" v="1182" actId="1076"/>
          <ac:picMkLst>
            <pc:docMk/>
            <pc:sldMk cId="4127865640" sldId="409"/>
            <ac:picMk id="2" creationId="{2A8D3EF7-ECBE-D5B1-8D02-AFD77072DF0B}"/>
          </ac:picMkLst>
        </pc:picChg>
        <pc:picChg chg="del mod">
          <ac:chgData name="조 준희" userId="d7a56a43cb8d4083" providerId="LiveId" clId="{CD25E96A-91F9-4E6D-B5DD-27FAD003BBF8}" dt="2022-11-04T05:19:02.047" v="202" actId="478"/>
          <ac:picMkLst>
            <pc:docMk/>
            <pc:sldMk cId="4127865640" sldId="409"/>
            <ac:picMk id="3" creationId="{70637DB5-76F4-822E-C25A-0549FD655825}"/>
          </ac:picMkLst>
        </pc:picChg>
      </pc:sldChg>
      <pc:sldChg chg="addSp delSp modSp add mod">
        <pc:chgData name="조 준희" userId="d7a56a43cb8d4083" providerId="LiveId" clId="{CD25E96A-91F9-4E6D-B5DD-27FAD003BBF8}" dt="2022-11-04T06:14:13.881" v="1951" actId="478"/>
        <pc:sldMkLst>
          <pc:docMk/>
          <pc:sldMk cId="736123658" sldId="410"/>
        </pc:sldMkLst>
        <pc:spChg chg="mod">
          <ac:chgData name="조 준희" userId="d7a56a43cb8d4083" providerId="LiveId" clId="{CD25E96A-91F9-4E6D-B5DD-27FAD003BBF8}" dt="2022-11-04T05:50:04.816" v="1099" actId="20577"/>
          <ac:spMkLst>
            <pc:docMk/>
            <pc:sldMk cId="736123658" sldId="410"/>
            <ac:spMk id="4" creationId="{E546DEF4-346B-A141-6185-67849310039B}"/>
          </ac:spMkLst>
        </pc:spChg>
        <pc:spChg chg="del">
          <ac:chgData name="조 준희" userId="d7a56a43cb8d4083" providerId="LiveId" clId="{CD25E96A-91F9-4E6D-B5DD-27FAD003BBF8}" dt="2022-11-04T05:28:33.156" v="301" actId="478"/>
          <ac:spMkLst>
            <pc:docMk/>
            <pc:sldMk cId="736123658" sldId="410"/>
            <ac:spMk id="5" creationId="{8AA9A932-8B11-8624-CACB-8127C83FE547}"/>
          </ac:spMkLst>
        </pc:spChg>
        <pc:spChg chg="add mod">
          <ac:chgData name="조 준희" userId="d7a56a43cb8d4083" providerId="LiveId" clId="{CD25E96A-91F9-4E6D-B5DD-27FAD003BBF8}" dt="2022-11-04T05:46:36.033" v="1008" actId="1076"/>
          <ac:spMkLst>
            <pc:docMk/>
            <pc:sldMk cId="736123658" sldId="410"/>
            <ac:spMk id="7" creationId="{80906650-1A18-C057-5D49-33FABE259BF8}"/>
          </ac:spMkLst>
        </pc:spChg>
        <pc:spChg chg="del">
          <ac:chgData name="조 준희" userId="d7a56a43cb8d4083" providerId="LiveId" clId="{CD25E96A-91F9-4E6D-B5DD-27FAD003BBF8}" dt="2022-11-04T05:28:33.156" v="301" actId="478"/>
          <ac:spMkLst>
            <pc:docMk/>
            <pc:sldMk cId="736123658" sldId="410"/>
            <ac:spMk id="10" creationId="{057B9589-8E47-C68C-47CE-486AEF039075}"/>
          </ac:spMkLst>
        </pc:spChg>
        <pc:graphicFrameChg chg="add mod modGraphic">
          <ac:chgData name="조 준희" userId="d7a56a43cb8d4083" providerId="LiveId" clId="{CD25E96A-91F9-4E6D-B5DD-27FAD003BBF8}" dt="2022-11-04T05:54:12.434" v="1129" actId="207"/>
          <ac:graphicFrameMkLst>
            <pc:docMk/>
            <pc:sldMk cId="736123658" sldId="410"/>
            <ac:graphicFrameMk id="3" creationId="{2312D9A0-F501-73B6-76F5-808A7E7CD0B6}"/>
          </ac:graphicFrameMkLst>
        </pc:graphicFrameChg>
        <pc:picChg chg="del">
          <ac:chgData name="조 준희" userId="d7a56a43cb8d4083" providerId="LiveId" clId="{CD25E96A-91F9-4E6D-B5DD-27FAD003BBF8}" dt="2022-11-04T05:28:30.567" v="300" actId="478"/>
          <ac:picMkLst>
            <pc:docMk/>
            <pc:sldMk cId="736123658" sldId="410"/>
            <ac:picMk id="2" creationId="{2A8D3EF7-ECBE-D5B1-8D02-AFD77072DF0B}"/>
          </ac:picMkLst>
        </pc:picChg>
        <pc:picChg chg="add del mod">
          <ac:chgData name="조 준희" userId="d7a56a43cb8d4083" providerId="LiveId" clId="{CD25E96A-91F9-4E6D-B5DD-27FAD003BBF8}" dt="2022-11-04T06:14:13.881" v="1951" actId="478"/>
          <ac:picMkLst>
            <pc:docMk/>
            <pc:sldMk cId="736123658" sldId="410"/>
            <ac:picMk id="9" creationId="{25551950-7740-8264-6C9B-43F675873704}"/>
          </ac:picMkLst>
        </pc:picChg>
      </pc:sldChg>
      <pc:sldChg chg="new del">
        <pc:chgData name="조 준희" userId="d7a56a43cb8d4083" providerId="LiveId" clId="{CD25E96A-91F9-4E6D-B5DD-27FAD003BBF8}" dt="2022-11-04T05:27:36.496" v="258" actId="47"/>
        <pc:sldMkLst>
          <pc:docMk/>
          <pc:sldMk cId="3756181092" sldId="410"/>
        </pc:sldMkLst>
      </pc:sldChg>
      <pc:sldChg chg="new del">
        <pc:chgData name="조 준희" userId="d7a56a43cb8d4083" providerId="LiveId" clId="{CD25E96A-91F9-4E6D-B5DD-27FAD003BBF8}" dt="2022-11-04T05:32:23.606" v="444" actId="680"/>
        <pc:sldMkLst>
          <pc:docMk/>
          <pc:sldMk cId="1584608921" sldId="411"/>
        </pc:sldMkLst>
      </pc:sldChg>
      <pc:sldChg chg="addSp delSp modSp add mod">
        <pc:chgData name="조 준희" userId="d7a56a43cb8d4083" providerId="LiveId" clId="{CD25E96A-91F9-4E6D-B5DD-27FAD003BBF8}" dt="2022-11-04T06:31:05.905" v="2986" actId="1076"/>
        <pc:sldMkLst>
          <pc:docMk/>
          <pc:sldMk cId="1883716812" sldId="411"/>
        </pc:sldMkLst>
        <pc:spChg chg="mod">
          <ac:chgData name="조 준희" userId="d7a56a43cb8d4083" providerId="LiveId" clId="{CD25E96A-91F9-4E6D-B5DD-27FAD003BBF8}" dt="2022-11-04T05:50:12.811" v="1114"/>
          <ac:spMkLst>
            <pc:docMk/>
            <pc:sldMk cId="1883716812" sldId="411"/>
            <ac:spMk id="4" creationId="{E546DEF4-346B-A141-6185-67849310039B}"/>
          </ac:spMkLst>
        </pc:spChg>
        <pc:spChg chg="del">
          <ac:chgData name="조 준희" userId="d7a56a43cb8d4083" providerId="LiveId" clId="{CD25E96A-91F9-4E6D-B5DD-27FAD003BBF8}" dt="2022-11-04T05:49:32.504" v="1075" actId="478"/>
          <ac:spMkLst>
            <pc:docMk/>
            <pc:sldMk cId="1883716812" sldId="411"/>
            <ac:spMk id="7" creationId="{80906650-1A18-C057-5D49-33FABE259BF8}"/>
          </ac:spMkLst>
        </pc:spChg>
        <pc:graphicFrameChg chg="del">
          <ac:chgData name="조 준희" userId="d7a56a43cb8d4083" providerId="LiveId" clId="{CD25E96A-91F9-4E6D-B5DD-27FAD003BBF8}" dt="2022-11-04T05:49:30.479" v="1074" actId="478"/>
          <ac:graphicFrameMkLst>
            <pc:docMk/>
            <pc:sldMk cId="1883716812" sldId="411"/>
            <ac:graphicFrameMk id="3" creationId="{2312D9A0-F501-73B6-76F5-808A7E7CD0B6}"/>
          </ac:graphicFrameMkLst>
        </pc:graphicFrameChg>
        <pc:picChg chg="add del mod">
          <ac:chgData name="조 준희" userId="d7a56a43cb8d4083" providerId="LiveId" clId="{CD25E96A-91F9-4E6D-B5DD-27FAD003BBF8}" dt="2022-11-04T06:30:37.720" v="2975" actId="478"/>
          <ac:picMkLst>
            <pc:docMk/>
            <pc:sldMk cId="1883716812" sldId="411"/>
            <ac:picMk id="5" creationId="{0249D4C0-29CF-8B13-E51B-A9E1ACB537B0}"/>
          </ac:picMkLst>
        </pc:picChg>
        <pc:picChg chg="add del">
          <ac:chgData name="조 준희" userId="d7a56a43cb8d4083" providerId="LiveId" clId="{CD25E96A-91F9-4E6D-B5DD-27FAD003BBF8}" dt="2022-11-04T06:30:49.019" v="2977" actId="478"/>
          <ac:picMkLst>
            <pc:docMk/>
            <pc:sldMk cId="1883716812" sldId="411"/>
            <ac:picMk id="9" creationId="{909AB627-5D78-64DF-9624-E8032A10F598}"/>
          </ac:picMkLst>
        </pc:picChg>
        <pc:picChg chg="add mod">
          <ac:chgData name="조 준희" userId="d7a56a43cb8d4083" providerId="LiveId" clId="{CD25E96A-91F9-4E6D-B5DD-27FAD003BBF8}" dt="2022-11-04T06:31:05.905" v="2986" actId="1076"/>
          <ac:picMkLst>
            <pc:docMk/>
            <pc:sldMk cId="1883716812" sldId="411"/>
            <ac:picMk id="11" creationId="{FBC91F58-F57C-87B5-6400-095AAFDE9D35}"/>
          </ac:picMkLst>
        </pc:picChg>
      </pc:sldChg>
      <pc:sldChg chg="new add del">
        <pc:chgData name="조 준희" userId="d7a56a43cb8d4083" providerId="LiveId" clId="{CD25E96A-91F9-4E6D-B5DD-27FAD003BBF8}" dt="2022-11-04T05:32:21.084" v="442" actId="680"/>
        <pc:sldMkLst>
          <pc:docMk/>
          <pc:sldMk cId="1926691288" sldId="411"/>
        </pc:sldMkLst>
      </pc:sldChg>
      <pc:sldChg chg="new del">
        <pc:chgData name="조 준희" userId="d7a56a43cb8d4083" providerId="LiveId" clId="{CD25E96A-91F9-4E6D-B5DD-27FAD003BBF8}" dt="2022-11-04T05:44:25.756" v="916" actId="680"/>
        <pc:sldMkLst>
          <pc:docMk/>
          <pc:sldMk cId="3215859320" sldId="411"/>
        </pc:sldMkLst>
      </pc:sldChg>
      <pc:sldChg chg="modSp add del mod">
        <pc:chgData name="조 준희" userId="d7a56a43cb8d4083" providerId="LiveId" clId="{CD25E96A-91F9-4E6D-B5DD-27FAD003BBF8}" dt="2022-11-04T06:17:30.921" v="2069" actId="2696"/>
        <pc:sldMkLst>
          <pc:docMk/>
          <pc:sldMk cId="3247098582" sldId="412"/>
        </pc:sldMkLst>
        <pc:spChg chg="mod">
          <ac:chgData name="조 준희" userId="d7a56a43cb8d4083" providerId="LiveId" clId="{CD25E96A-91F9-4E6D-B5DD-27FAD003BBF8}" dt="2022-11-04T05:50:21.989" v="1116"/>
          <ac:spMkLst>
            <pc:docMk/>
            <pc:sldMk cId="3247098582" sldId="412"/>
            <ac:spMk id="4" creationId="{E546DEF4-346B-A141-6185-67849310039B}"/>
          </ac:spMkLst>
        </pc:spChg>
      </pc:sldChg>
      <pc:sldChg chg="addSp modSp add mod">
        <pc:chgData name="조 준희" userId="d7a56a43cb8d4083" providerId="LiveId" clId="{CD25E96A-91F9-4E6D-B5DD-27FAD003BBF8}" dt="2022-11-04T06:28:19.236" v="2958"/>
        <pc:sldMkLst>
          <pc:docMk/>
          <pc:sldMk cId="1122096037" sldId="413"/>
        </pc:sldMkLst>
        <pc:spChg chg="add mod">
          <ac:chgData name="조 준희" userId="d7a56a43cb8d4083" providerId="LiveId" clId="{CD25E96A-91F9-4E6D-B5DD-27FAD003BBF8}" dt="2022-11-04T06:26:49.883" v="2815" actId="1076"/>
          <ac:spMkLst>
            <pc:docMk/>
            <pc:sldMk cId="1122096037" sldId="413"/>
            <ac:spMk id="2" creationId="{0F2275FA-CD59-FB56-9B89-B87A6C4C88DD}"/>
          </ac:spMkLst>
        </pc:spChg>
        <pc:spChg chg="add mod">
          <ac:chgData name="조 준희" userId="d7a56a43cb8d4083" providerId="LiveId" clId="{CD25E96A-91F9-4E6D-B5DD-27FAD003BBF8}" dt="2022-11-04T06:26:49.883" v="2815" actId="1076"/>
          <ac:spMkLst>
            <pc:docMk/>
            <pc:sldMk cId="1122096037" sldId="413"/>
            <ac:spMk id="3" creationId="{D0510D11-2C2C-43A3-60F2-8D478B897CF5}"/>
          </ac:spMkLst>
        </pc:spChg>
        <pc:spChg chg="mod">
          <ac:chgData name="조 준희" userId="d7a56a43cb8d4083" providerId="LiveId" clId="{CD25E96A-91F9-4E6D-B5DD-27FAD003BBF8}" dt="2022-11-04T06:17:27.860" v="2068"/>
          <ac:spMkLst>
            <pc:docMk/>
            <pc:sldMk cId="1122096037" sldId="413"/>
            <ac:spMk id="4" creationId="{E546DEF4-346B-A141-6185-67849310039B}"/>
          </ac:spMkLst>
        </pc:spChg>
        <pc:spChg chg="add mod">
          <ac:chgData name="조 준희" userId="d7a56a43cb8d4083" providerId="LiveId" clId="{CD25E96A-91F9-4E6D-B5DD-27FAD003BBF8}" dt="2022-11-04T06:28:19.236" v="2958"/>
          <ac:spMkLst>
            <pc:docMk/>
            <pc:sldMk cId="1122096037" sldId="413"/>
            <ac:spMk id="5" creationId="{550F8798-4880-7F63-FA6B-1B49363BD2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1C778-D2E7-4E42-9A17-EDEFB5398DF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E4F44-94EC-4352-A0BC-926C0E24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2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E4F44-94EC-4352-A0BC-926C0E2457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6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7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2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17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4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3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5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9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60898DB-03D4-4863-8B3D-A86D4750DB5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29472F-595F-40A4-8938-4774F006C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165F-5210-48A7-2726-D5BDF1D30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43427"/>
            <a:ext cx="8991600" cy="1645920"/>
          </a:xfrm>
        </p:spPr>
        <p:txBody>
          <a:bodyPr/>
          <a:lstStyle/>
          <a:p>
            <a:r>
              <a:rPr lang="ko-KR" altLang="en-US" dirty="0"/>
              <a:t>산학 프로젝트 </a:t>
            </a:r>
            <a:r>
              <a:rPr lang="en-US" altLang="ko-KR" dirty="0"/>
              <a:t>#1</a:t>
            </a:r>
            <a:r>
              <a:rPr lang="ko-KR" altLang="en-US" dirty="0"/>
              <a:t>차 빌드 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5276B-CA1D-9DE6-1144-00BE1474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289830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소프트웨어학과 </a:t>
            </a:r>
            <a:r>
              <a:rPr lang="en-US" altLang="ko-KR" dirty="0"/>
              <a:t>2017038076 </a:t>
            </a:r>
            <a:r>
              <a:rPr lang="ko-KR" altLang="en-US" dirty="0"/>
              <a:t>조준희</a:t>
            </a:r>
            <a:endParaRPr lang="en-US" altLang="ko-KR" dirty="0"/>
          </a:p>
          <a:p>
            <a:r>
              <a:rPr lang="ko-KR" altLang="en-US" dirty="0"/>
              <a:t>소프트웨어학과 </a:t>
            </a:r>
            <a:r>
              <a:rPr lang="en-US" altLang="ko-KR" dirty="0"/>
              <a:t>2020039073 </a:t>
            </a:r>
            <a:r>
              <a:rPr lang="ko-KR" altLang="en-US" dirty="0"/>
              <a:t>김형태</a:t>
            </a:r>
            <a:endParaRPr lang="en-US" altLang="ko-KR" dirty="0"/>
          </a:p>
          <a:p>
            <a:r>
              <a:rPr lang="ko-KR" altLang="en-US" dirty="0"/>
              <a:t>소프트웨어학과 </a:t>
            </a:r>
            <a:r>
              <a:rPr lang="en-US" altLang="ko-KR" dirty="0"/>
              <a:t>2020039109 </a:t>
            </a:r>
            <a:r>
              <a:rPr lang="ko-KR" altLang="en-US" dirty="0" err="1"/>
              <a:t>최유성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5518-8D59-7614-BAA7-D39B8AEC29F8}"/>
              </a:ext>
            </a:extLst>
          </p:cNvPr>
          <p:cNvSpPr txBox="1"/>
          <p:nvPr/>
        </p:nvSpPr>
        <p:spPr>
          <a:xfrm>
            <a:off x="0" y="6407151"/>
            <a:ext cx="1756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/>
              </a:rPr>
              <a:t>2022-11-04</a:t>
            </a:r>
            <a:r>
              <a:rPr lang="ko-KR" altLang="en-US" sz="1600" dirty="0">
                <a:latin typeface="나눔스퀘어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69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9CD17-D7CD-E636-FA23-5329B3DEA19B}"/>
              </a:ext>
            </a:extLst>
          </p:cNvPr>
          <p:cNvGrpSpPr/>
          <p:nvPr/>
        </p:nvGrpSpPr>
        <p:grpSpPr>
          <a:xfrm>
            <a:off x="1654195" y="2837023"/>
            <a:ext cx="779321" cy="715132"/>
            <a:chOff x="692578" y="3695589"/>
            <a:chExt cx="779321" cy="715132"/>
          </a:xfrm>
        </p:grpSpPr>
        <p:sp>
          <p:nvSpPr>
            <p:cNvPr id="6" name="모서리가 둥근 직사각형 1">
              <a:extLst>
                <a:ext uri="{FF2B5EF4-FFF2-40B4-BE49-F238E27FC236}">
                  <a16:creationId xmlns:a16="http://schemas.microsoft.com/office/drawing/2014/main" id="{6A2151C7-C528-1811-4FB0-46B40986F174}"/>
                </a:ext>
              </a:extLst>
            </p:cNvPr>
            <p:cNvSpPr/>
            <p:nvPr/>
          </p:nvSpPr>
          <p:spPr>
            <a:xfrm>
              <a:off x="692578" y="3695589"/>
              <a:ext cx="779321" cy="7151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EE0395-4179-1F7E-4177-FC7EBC8E0E25}"/>
                </a:ext>
              </a:extLst>
            </p:cNvPr>
            <p:cNvSpPr txBox="1"/>
            <p:nvPr/>
          </p:nvSpPr>
          <p:spPr>
            <a:xfrm>
              <a:off x="853638" y="3760767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1007C6-6709-0188-F167-B4988BEF6BBB}"/>
              </a:ext>
            </a:extLst>
          </p:cNvPr>
          <p:cNvGrpSpPr/>
          <p:nvPr/>
        </p:nvGrpSpPr>
        <p:grpSpPr>
          <a:xfrm>
            <a:off x="2903706" y="2837023"/>
            <a:ext cx="779321" cy="715132"/>
            <a:chOff x="2522706" y="2980457"/>
            <a:chExt cx="779321" cy="715132"/>
          </a:xfrm>
        </p:grpSpPr>
        <p:sp>
          <p:nvSpPr>
            <p:cNvPr id="7" name="모서리가 둥근 직사각형 1">
              <a:extLst>
                <a:ext uri="{FF2B5EF4-FFF2-40B4-BE49-F238E27FC236}">
                  <a16:creationId xmlns:a16="http://schemas.microsoft.com/office/drawing/2014/main" id="{E6A7297A-B4DD-8817-31B1-2DDA4920DB15}"/>
                </a:ext>
              </a:extLst>
            </p:cNvPr>
            <p:cNvSpPr/>
            <p:nvPr/>
          </p:nvSpPr>
          <p:spPr>
            <a:xfrm>
              <a:off x="2522706" y="2980457"/>
              <a:ext cx="779321" cy="7151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329FD1-2401-1C04-59DF-9EC2B2A51060}"/>
                </a:ext>
              </a:extLst>
            </p:cNvPr>
            <p:cNvSpPr txBox="1"/>
            <p:nvPr/>
          </p:nvSpPr>
          <p:spPr>
            <a:xfrm>
              <a:off x="2683766" y="3045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차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381CA0-7DD4-9412-0B86-2958EA3FC035}"/>
              </a:ext>
            </a:extLst>
          </p:cNvPr>
          <p:cNvSpPr txBox="1"/>
          <p:nvPr/>
        </p:nvSpPr>
        <p:spPr>
          <a:xfrm>
            <a:off x="4908886" y="1088081"/>
            <a:ext cx="5628919" cy="421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개요</a:t>
            </a:r>
            <a:endParaRPr lang="en-US" altLang="ko-KR" sz="28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800" b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차빌드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개요</a:t>
            </a:r>
            <a:endParaRPr lang="en-US" altLang="ko-KR" sz="28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태스크 목록과 개발 환경</a:t>
            </a:r>
            <a:endParaRPr lang="en-US" altLang="ko-KR" sz="28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기타 사항</a:t>
            </a:r>
          </a:p>
        </p:txBody>
      </p:sp>
    </p:spTree>
    <p:extLst>
      <p:ext uri="{BB962C8B-B14F-4D97-AF65-F5344CB8AC3E}">
        <p14:creationId xmlns:p14="http://schemas.microsoft.com/office/powerpoint/2010/main" val="187793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46DEF4-346B-A141-6185-67849310039B}"/>
              </a:ext>
            </a:extLst>
          </p:cNvPr>
          <p:cNvSpPr/>
          <p:nvPr/>
        </p:nvSpPr>
        <p:spPr>
          <a:xfrm>
            <a:off x="493667" y="306479"/>
            <a:ext cx="3506336" cy="51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150" dirty="0">
                <a:latin typeface="나눔스퀘어라운드 Bold"/>
                <a:ea typeface="나눔스퀘어라운드 Bold"/>
              </a:rPr>
              <a:t>시스템 개요</a:t>
            </a:r>
            <a:endParaRPr lang="ko-KR" altLang="en-US" sz="2800" b="1" dirty="0">
              <a:latin typeface="나눔스퀘어라운드 Bold"/>
              <a:ea typeface="나눔스퀘어라운드 Bold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9BA6E7-6D3B-2BB8-D92A-CD9A3EFDAE6F}"/>
              </a:ext>
            </a:extLst>
          </p:cNvPr>
          <p:cNvCxnSpPr/>
          <p:nvPr/>
        </p:nvCxnSpPr>
        <p:spPr>
          <a:xfrm>
            <a:off x="107576" y="995081"/>
            <a:ext cx="11976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E5B10A-BADF-CAC8-B985-DBD08ED79C82}"/>
              </a:ext>
            </a:extLst>
          </p:cNvPr>
          <p:cNvSpPr txBox="1"/>
          <p:nvPr/>
        </p:nvSpPr>
        <p:spPr>
          <a:xfrm>
            <a:off x="493667" y="1703294"/>
            <a:ext cx="839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명 </a:t>
            </a:r>
            <a:r>
              <a:rPr lang="en-US" altLang="ko-KR" sz="2400" dirty="0"/>
              <a:t>: IT</a:t>
            </a:r>
            <a:r>
              <a:rPr lang="ko-KR" altLang="en-US" sz="2400" dirty="0"/>
              <a:t> 취업준비생을 위한 웹 플랫폼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87812-E826-68E7-8F39-8140CA427127}"/>
              </a:ext>
            </a:extLst>
          </p:cNvPr>
          <p:cNvSpPr txBox="1"/>
          <p:nvPr/>
        </p:nvSpPr>
        <p:spPr>
          <a:xfrm>
            <a:off x="493666" y="2596172"/>
            <a:ext cx="11070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간단한 설명 </a:t>
            </a:r>
            <a:r>
              <a:rPr lang="en-US" altLang="ko-KR" sz="2400" dirty="0"/>
              <a:t>: </a:t>
            </a:r>
            <a:r>
              <a:rPr lang="ko-KR" altLang="en-US" sz="2400" dirty="0"/>
              <a:t>해당 프로젝트는 </a:t>
            </a:r>
            <a:r>
              <a:rPr lang="en-US" altLang="ko-KR" sz="2400" dirty="0"/>
              <a:t>IT </a:t>
            </a:r>
            <a:r>
              <a:rPr lang="ko-KR" altLang="en-US" sz="2400" dirty="0"/>
              <a:t>취업준비생에게 유용한 정보 및 편리 서비스를 제공하고 성장할 수 있는 기회를 제공하고자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F3CAF-C166-2356-262F-DB55F95D7BE9}"/>
              </a:ext>
            </a:extLst>
          </p:cNvPr>
          <p:cNvSpPr txBox="1"/>
          <p:nvPr/>
        </p:nvSpPr>
        <p:spPr>
          <a:xfrm>
            <a:off x="493666" y="3858382"/>
            <a:ext cx="839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 유형 </a:t>
            </a:r>
            <a:r>
              <a:rPr lang="en-US" altLang="ko-KR" sz="2400" dirty="0"/>
              <a:t>:  </a:t>
            </a:r>
            <a:r>
              <a:rPr lang="ko-KR" altLang="en-US" sz="2400" dirty="0"/>
              <a:t>이용자</a:t>
            </a:r>
            <a:r>
              <a:rPr lang="en-US" altLang="ko-KR" sz="2400" dirty="0"/>
              <a:t>, </a:t>
            </a:r>
            <a:r>
              <a:rPr lang="ko-KR" altLang="en-US" sz="2400" dirty="0"/>
              <a:t>시스템 관리자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D5027-3BE2-CC31-FCF6-2B53B07180DF}"/>
              </a:ext>
            </a:extLst>
          </p:cNvPr>
          <p:cNvSpPr txBox="1"/>
          <p:nvPr/>
        </p:nvSpPr>
        <p:spPr>
          <a:xfrm>
            <a:off x="493666" y="4797426"/>
            <a:ext cx="1099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운영 개념 </a:t>
            </a:r>
            <a:r>
              <a:rPr lang="en-US" altLang="ko-KR" sz="2400" dirty="0"/>
              <a:t>:  </a:t>
            </a:r>
            <a:r>
              <a:rPr lang="ko-KR" altLang="en-US" sz="2400" dirty="0"/>
              <a:t>해당 플랫폼은 웹 브라우저를 기본으로 동작하며 모든 고객에게 동등한 기회를 제공한다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336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46DEF4-346B-A141-6185-67849310039B}"/>
              </a:ext>
            </a:extLst>
          </p:cNvPr>
          <p:cNvSpPr/>
          <p:nvPr/>
        </p:nvSpPr>
        <p:spPr>
          <a:xfrm>
            <a:off x="493667" y="306479"/>
            <a:ext cx="683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latin typeface="나눔스퀘어라운드 Bold"/>
                <a:ea typeface="나눔스퀘어라운드 Bold"/>
              </a:rPr>
              <a:t>1</a:t>
            </a:r>
            <a:r>
              <a:rPr lang="ko-KR" altLang="en-US" sz="2800" b="1" spc="-150" dirty="0" err="1">
                <a:latin typeface="나눔스퀘어라운드 Bold"/>
                <a:ea typeface="나눔스퀘어라운드 Bold"/>
              </a:rPr>
              <a:t>차빌드</a:t>
            </a:r>
            <a:r>
              <a:rPr lang="ko-KR" altLang="en-US" sz="2800" b="1" spc="-150" dirty="0">
                <a:latin typeface="나눔스퀘어라운드 Bold"/>
                <a:ea typeface="나눔스퀘어라운드 Bold"/>
              </a:rPr>
              <a:t> 개요 </a:t>
            </a:r>
            <a:r>
              <a:rPr lang="en-US" altLang="ko-KR" sz="2800" b="1" spc="-150" dirty="0">
                <a:latin typeface="나눔스퀘어라운드 Bold"/>
                <a:ea typeface="나눔스퀘어라운드 Bold"/>
              </a:rPr>
              <a:t>( USECASE </a:t>
            </a:r>
            <a:r>
              <a:rPr lang="ko-KR" altLang="en-US" sz="2800" b="1" spc="-150" dirty="0">
                <a:latin typeface="나눔스퀘어라운드 Bold"/>
                <a:ea typeface="나눔스퀘어라운드 Bold"/>
              </a:rPr>
              <a:t>다이어그램</a:t>
            </a:r>
            <a:r>
              <a:rPr lang="en-US" altLang="ko-KR" sz="2800" b="1" spc="-150" dirty="0">
                <a:latin typeface="나눔스퀘어라운드 Bold"/>
                <a:ea typeface="나눔스퀘어라운드 Bold"/>
              </a:rPr>
              <a:t>)</a:t>
            </a:r>
            <a:endParaRPr lang="ko-KR" altLang="en-US" sz="2800" b="1" dirty="0">
              <a:latin typeface="나눔스퀘어라운드 Bold"/>
              <a:ea typeface="나눔스퀘어라운드 Bold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9BA6E7-6D3B-2BB8-D92A-CD9A3EFDAE6F}"/>
              </a:ext>
            </a:extLst>
          </p:cNvPr>
          <p:cNvCxnSpPr/>
          <p:nvPr/>
        </p:nvCxnSpPr>
        <p:spPr>
          <a:xfrm>
            <a:off x="107576" y="995081"/>
            <a:ext cx="11976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0637DB5-76F4-822E-C25A-0549FD65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7" y="1048292"/>
            <a:ext cx="11027504" cy="57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46DEF4-346B-A141-6185-67849310039B}"/>
              </a:ext>
            </a:extLst>
          </p:cNvPr>
          <p:cNvSpPr/>
          <p:nvPr/>
        </p:nvSpPr>
        <p:spPr>
          <a:xfrm>
            <a:off x="493667" y="306479"/>
            <a:ext cx="683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latin typeface="나눔스퀘어라운드 Bold"/>
                <a:ea typeface="나눔스퀘어라운드 Bold"/>
              </a:rPr>
              <a:t>1</a:t>
            </a:r>
            <a:r>
              <a:rPr lang="ko-KR" altLang="en-US" sz="2800" b="1" spc="-150" dirty="0" err="1">
                <a:latin typeface="나눔스퀘어라운드 Bold"/>
                <a:ea typeface="나눔스퀘어라운드 Bold"/>
              </a:rPr>
              <a:t>차빌드</a:t>
            </a:r>
            <a:r>
              <a:rPr lang="ko-KR" altLang="en-US" sz="2800" b="1" spc="-150" dirty="0">
                <a:latin typeface="나눔스퀘어라운드 Bold"/>
                <a:ea typeface="나눔스퀘어라운드 Bold"/>
              </a:rPr>
              <a:t> 개요 </a:t>
            </a:r>
            <a:r>
              <a:rPr lang="en-US" altLang="ko-KR" sz="2800" b="1" spc="-150" dirty="0">
                <a:latin typeface="나눔스퀘어라운드 Bold"/>
                <a:ea typeface="나눔스퀘어라운드 Bold"/>
              </a:rPr>
              <a:t>( </a:t>
            </a:r>
            <a:r>
              <a:rPr lang="ko-KR" altLang="en-US" sz="2800" b="1" spc="-150" dirty="0">
                <a:latin typeface="나눔스퀘어라운드 Bold"/>
                <a:ea typeface="나눔스퀘어라운드 Bold"/>
              </a:rPr>
              <a:t>선정된 </a:t>
            </a:r>
            <a:r>
              <a:rPr lang="en-US" altLang="ko-KR" sz="2800" b="1" spc="-150" dirty="0">
                <a:latin typeface="나눔스퀘어라운드 Bold"/>
                <a:ea typeface="나눔스퀘어라운드 Bold"/>
              </a:rPr>
              <a:t>USECASE )</a:t>
            </a:r>
            <a:endParaRPr lang="ko-KR" altLang="en-US" sz="2800" b="1" dirty="0">
              <a:latin typeface="나눔스퀘어라운드 Bold"/>
              <a:ea typeface="나눔스퀘어라운드 Bold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9BA6E7-6D3B-2BB8-D92A-CD9A3EFDAE6F}"/>
              </a:ext>
            </a:extLst>
          </p:cNvPr>
          <p:cNvCxnSpPr/>
          <p:nvPr/>
        </p:nvCxnSpPr>
        <p:spPr>
          <a:xfrm>
            <a:off x="107576" y="995081"/>
            <a:ext cx="11976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A8D3EF7-ECBE-D5B1-8D02-AFD77072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7" y="1061404"/>
            <a:ext cx="11027504" cy="56483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AA9A932-8B11-8624-CACB-8127C83FE547}"/>
              </a:ext>
            </a:extLst>
          </p:cNvPr>
          <p:cNvSpPr/>
          <p:nvPr/>
        </p:nvSpPr>
        <p:spPr>
          <a:xfrm>
            <a:off x="3182469" y="2929670"/>
            <a:ext cx="1030943" cy="1147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 descr="1.">
            <a:extLst>
              <a:ext uri="{FF2B5EF4-FFF2-40B4-BE49-F238E27FC236}">
                <a16:creationId xmlns:a16="http://schemas.microsoft.com/office/drawing/2014/main" id="{057B9589-8E47-C68C-47CE-486AEF039075}"/>
              </a:ext>
            </a:extLst>
          </p:cNvPr>
          <p:cNvSpPr/>
          <p:nvPr/>
        </p:nvSpPr>
        <p:spPr>
          <a:xfrm>
            <a:off x="3043516" y="2852575"/>
            <a:ext cx="277906" cy="291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C9869F-F968-920C-A93B-53099AE37A67}"/>
              </a:ext>
            </a:extLst>
          </p:cNvPr>
          <p:cNvSpPr/>
          <p:nvPr/>
        </p:nvSpPr>
        <p:spPr>
          <a:xfrm>
            <a:off x="3321422" y="4000949"/>
            <a:ext cx="753486" cy="666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 descr="1.">
            <a:extLst>
              <a:ext uri="{FF2B5EF4-FFF2-40B4-BE49-F238E27FC236}">
                <a16:creationId xmlns:a16="http://schemas.microsoft.com/office/drawing/2014/main" id="{601466C0-185C-F2F1-D63D-4BAC28E907A0}"/>
              </a:ext>
            </a:extLst>
          </p:cNvPr>
          <p:cNvSpPr/>
          <p:nvPr/>
        </p:nvSpPr>
        <p:spPr>
          <a:xfrm>
            <a:off x="3059653" y="3935211"/>
            <a:ext cx="277906" cy="291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756366-CD16-578F-24FD-5881A57A3899}"/>
              </a:ext>
            </a:extLst>
          </p:cNvPr>
          <p:cNvSpPr/>
          <p:nvPr/>
        </p:nvSpPr>
        <p:spPr>
          <a:xfrm>
            <a:off x="3337559" y="2339498"/>
            <a:ext cx="753486" cy="666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 descr="1.">
            <a:extLst>
              <a:ext uri="{FF2B5EF4-FFF2-40B4-BE49-F238E27FC236}">
                <a16:creationId xmlns:a16="http://schemas.microsoft.com/office/drawing/2014/main" id="{FB49F274-E918-9AF7-1268-4F290AEB4BF2}"/>
              </a:ext>
            </a:extLst>
          </p:cNvPr>
          <p:cNvSpPr/>
          <p:nvPr/>
        </p:nvSpPr>
        <p:spPr>
          <a:xfrm>
            <a:off x="3076239" y="2273176"/>
            <a:ext cx="277906" cy="291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909A4C-4A92-363A-9D61-A267B5683212}"/>
              </a:ext>
            </a:extLst>
          </p:cNvPr>
          <p:cNvSpPr/>
          <p:nvPr/>
        </p:nvSpPr>
        <p:spPr>
          <a:xfrm>
            <a:off x="5341620" y="1790700"/>
            <a:ext cx="4191000" cy="4072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회원가입과 로그인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플랫폼을 이용하기 위한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카카오와 구글 연동 로그인 지원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스터디 그룹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사용자 간 실시간 교류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화상채팅 형식으로 진행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그룹 생성 시 방 생성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그룹 참여 시 방 목록 조회 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면접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>
                <a:solidFill>
                  <a:schemeClr val="tx1"/>
                </a:solidFill>
              </a:rPr>
              <a:t>라이브러리 활용 얼굴 인식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얼굴 인식 후 표정 분석을 통한 자세교정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구축 후 해당 면접 영상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46DEF4-346B-A141-6185-67849310039B}"/>
              </a:ext>
            </a:extLst>
          </p:cNvPr>
          <p:cNvSpPr/>
          <p:nvPr/>
        </p:nvSpPr>
        <p:spPr>
          <a:xfrm>
            <a:off x="493667" y="306479"/>
            <a:ext cx="683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150" dirty="0">
                <a:latin typeface="나눔스퀘어라운드 Bold"/>
                <a:ea typeface="나눔스퀘어라운드 Bold"/>
              </a:rPr>
              <a:t>태스크 목록과 개발환경 </a:t>
            </a:r>
            <a:r>
              <a:rPr lang="en-US" altLang="ko-KR" sz="2800" b="1" spc="-150" dirty="0">
                <a:latin typeface="나눔스퀘어라운드 Bold"/>
                <a:ea typeface="나눔스퀘어라운드 Bold"/>
              </a:rPr>
              <a:t>(</a:t>
            </a:r>
            <a:r>
              <a:rPr lang="ko-KR" altLang="en-US" sz="2800" b="1" spc="-150" dirty="0">
                <a:latin typeface="나눔스퀘어라운드 Bold"/>
                <a:ea typeface="나눔스퀘어라운드 Bold"/>
              </a:rPr>
              <a:t>태스크 목록</a:t>
            </a:r>
            <a:r>
              <a:rPr lang="en-US" altLang="ko-KR" sz="2800" b="1" spc="-150" dirty="0">
                <a:latin typeface="나눔스퀘어라운드 Bold"/>
                <a:ea typeface="나눔스퀘어라운드 Bold"/>
              </a:rPr>
              <a:t>)</a:t>
            </a:r>
            <a:endParaRPr lang="ko-KR" altLang="en-US" sz="2800" b="1" dirty="0">
              <a:latin typeface="나눔스퀘어라운드 Bold"/>
              <a:ea typeface="나눔스퀘어라운드 Bold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9BA6E7-6D3B-2BB8-D92A-CD9A3EFDAE6F}"/>
              </a:ext>
            </a:extLst>
          </p:cNvPr>
          <p:cNvCxnSpPr/>
          <p:nvPr/>
        </p:nvCxnSpPr>
        <p:spPr>
          <a:xfrm>
            <a:off x="107576" y="995081"/>
            <a:ext cx="11976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2312D9A0-F501-73B6-76F5-808A7E7C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85355"/>
              </p:ext>
            </p:extLst>
          </p:nvPr>
        </p:nvGraphicFramePr>
        <p:xfrm>
          <a:off x="850152" y="1125769"/>
          <a:ext cx="10491696" cy="4871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616">
                  <a:extLst>
                    <a:ext uri="{9D8B030D-6E8A-4147-A177-3AD203B41FA5}">
                      <a16:colId xmlns:a16="http://schemas.microsoft.com/office/drawing/2014/main" val="1888681683"/>
                    </a:ext>
                  </a:extLst>
                </a:gridCol>
                <a:gridCol w="1748616">
                  <a:extLst>
                    <a:ext uri="{9D8B030D-6E8A-4147-A177-3AD203B41FA5}">
                      <a16:colId xmlns:a16="http://schemas.microsoft.com/office/drawing/2014/main" val="1350460433"/>
                    </a:ext>
                  </a:extLst>
                </a:gridCol>
                <a:gridCol w="1748616">
                  <a:extLst>
                    <a:ext uri="{9D8B030D-6E8A-4147-A177-3AD203B41FA5}">
                      <a16:colId xmlns:a16="http://schemas.microsoft.com/office/drawing/2014/main" val="402586114"/>
                    </a:ext>
                  </a:extLst>
                </a:gridCol>
                <a:gridCol w="1748616">
                  <a:extLst>
                    <a:ext uri="{9D8B030D-6E8A-4147-A177-3AD203B41FA5}">
                      <a16:colId xmlns:a16="http://schemas.microsoft.com/office/drawing/2014/main" val="1101301302"/>
                    </a:ext>
                  </a:extLst>
                </a:gridCol>
                <a:gridCol w="1748616">
                  <a:extLst>
                    <a:ext uri="{9D8B030D-6E8A-4147-A177-3AD203B41FA5}">
                      <a16:colId xmlns:a16="http://schemas.microsoft.com/office/drawing/2014/main" val="2750696528"/>
                    </a:ext>
                  </a:extLst>
                </a:gridCol>
                <a:gridCol w="1748616">
                  <a:extLst>
                    <a:ext uri="{9D8B030D-6E8A-4147-A177-3AD203B41FA5}">
                      <a16:colId xmlns:a16="http://schemas.microsoft.com/office/drawing/2014/main" val="3284236419"/>
                    </a:ext>
                  </a:extLst>
                </a:gridCol>
              </a:tblGrid>
              <a:tr h="5853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태스크 명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소요기간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완료 여부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461939"/>
                  </a:ext>
                </a:extLst>
              </a:tr>
              <a:tr h="5155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F4-016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사용자 얼굴 인식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조준희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1day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09311"/>
                  </a:ext>
                </a:extLst>
              </a:tr>
              <a:tr h="438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F6-030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스터디 그룹생성 및 참여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김형태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2days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34247"/>
                  </a:ext>
                </a:extLst>
              </a:tr>
              <a:tr h="438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F6-031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실시간 화상통화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/>
                        <a:t>최유성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2days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03503"/>
                  </a:ext>
                </a:extLst>
              </a:tr>
              <a:tr h="43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F4-017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자세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교정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조준희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3days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7806"/>
                  </a:ext>
                </a:extLst>
              </a:tr>
              <a:tr h="43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F3-015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면접 데이터베이스 구축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/>
                        <a:t>최유성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1day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466726"/>
                  </a:ext>
                </a:extLst>
              </a:tr>
              <a:tr h="43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F3-011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면접 제출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김형태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4days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87684"/>
                  </a:ext>
                </a:extLst>
              </a:tr>
              <a:tr h="43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F1-001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회원가입 계정 생성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조준희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1day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54343"/>
                  </a:ext>
                </a:extLst>
              </a:tr>
              <a:tr h="43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F1-002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카카오 계정 연동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/>
                        <a:t>최유성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1day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24789"/>
                  </a:ext>
                </a:extLst>
              </a:tr>
              <a:tr h="538402">
                <a:tc gridSpan="6"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계획대비 개발 </a:t>
                      </a:r>
                      <a:r>
                        <a:rPr lang="ko-KR" altLang="en-US" dirty="0" err="1"/>
                        <a:t>진도율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43.3 %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66976"/>
                  </a:ext>
                </a:extLst>
              </a:tr>
            </a:tbl>
          </a:graphicData>
        </a:graphic>
      </p:graphicFrame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0906650-1A18-C057-5D49-33FABE259BF8}"/>
              </a:ext>
            </a:extLst>
          </p:cNvPr>
          <p:cNvSpPr/>
          <p:nvPr/>
        </p:nvSpPr>
        <p:spPr>
          <a:xfrm>
            <a:off x="8633460" y="3356612"/>
            <a:ext cx="160020" cy="1447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2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46DEF4-346B-A141-6185-67849310039B}"/>
              </a:ext>
            </a:extLst>
          </p:cNvPr>
          <p:cNvSpPr/>
          <p:nvPr/>
        </p:nvSpPr>
        <p:spPr>
          <a:xfrm>
            <a:off x="493667" y="306479"/>
            <a:ext cx="683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150" dirty="0">
                <a:latin typeface="나눔스퀘어라운드 Bold"/>
                <a:ea typeface="나눔스퀘어라운드 Bold"/>
              </a:rPr>
              <a:t>개발환경</a:t>
            </a:r>
            <a:endParaRPr lang="ko-KR" altLang="en-US" sz="2800" b="1" dirty="0">
              <a:latin typeface="나눔스퀘어라운드 Bold"/>
              <a:ea typeface="나눔스퀘어라운드 Bold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9BA6E7-6D3B-2BB8-D92A-CD9A3EFDAE6F}"/>
              </a:ext>
            </a:extLst>
          </p:cNvPr>
          <p:cNvCxnSpPr/>
          <p:nvPr/>
        </p:nvCxnSpPr>
        <p:spPr>
          <a:xfrm>
            <a:off x="107576" y="995081"/>
            <a:ext cx="11976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BC91F58-F57C-87B5-6400-095AAFDE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71" y="1442922"/>
            <a:ext cx="6612255" cy="47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1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46DEF4-346B-A141-6185-67849310039B}"/>
              </a:ext>
            </a:extLst>
          </p:cNvPr>
          <p:cNvSpPr/>
          <p:nvPr/>
        </p:nvSpPr>
        <p:spPr>
          <a:xfrm>
            <a:off x="493667" y="306479"/>
            <a:ext cx="683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150" dirty="0">
                <a:latin typeface="나눔스퀘어라운드 Bold"/>
                <a:ea typeface="나눔스퀘어라운드 Bold"/>
              </a:rPr>
              <a:t>기타사항</a:t>
            </a:r>
            <a:endParaRPr lang="ko-KR" altLang="en-US" sz="2800" b="1" dirty="0">
              <a:latin typeface="나눔스퀘어라운드 Bold"/>
              <a:ea typeface="나눔스퀘어라운드 Bold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9BA6E7-6D3B-2BB8-D92A-CD9A3EFDAE6F}"/>
              </a:ext>
            </a:extLst>
          </p:cNvPr>
          <p:cNvCxnSpPr/>
          <p:nvPr/>
        </p:nvCxnSpPr>
        <p:spPr>
          <a:xfrm>
            <a:off x="107576" y="995081"/>
            <a:ext cx="11976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2275FA-CD59-FB56-9B89-B87A6C4C88DD}"/>
              </a:ext>
            </a:extLst>
          </p:cNvPr>
          <p:cNvSpPr txBox="1"/>
          <p:nvPr/>
        </p:nvSpPr>
        <p:spPr>
          <a:xfrm>
            <a:off x="777240" y="2857500"/>
            <a:ext cx="992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프로젝트는 실시간 처리 기능을 제공하는데 서버의 품질이 좋지 않을 때 생기는 통신속도의 문제 발생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10D11-2C2C-43A3-60F2-8D478B897CF5}"/>
              </a:ext>
            </a:extLst>
          </p:cNvPr>
          <p:cNvSpPr txBox="1"/>
          <p:nvPr/>
        </p:nvSpPr>
        <p:spPr>
          <a:xfrm>
            <a:off x="777240" y="2322785"/>
            <a:ext cx="992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저장된 동영상 파일에서 음성 텍스트 추출의 정확성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F8798-4880-7F63-FA6B-1B49363BD26F}"/>
              </a:ext>
            </a:extLst>
          </p:cNvPr>
          <p:cNvSpPr txBox="1"/>
          <p:nvPr/>
        </p:nvSpPr>
        <p:spPr>
          <a:xfrm>
            <a:off x="777240" y="1788070"/>
            <a:ext cx="992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그룹 생성 후 방 </a:t>
            </a:r>
            <a:r>
              <a:rPr lang="en-US" altLang="ko-KR" dirty="0"/>
              <a:t>M:N </a:t>
            </a:r>
            <a:r>
              <a:rPr lang="ko-KR" altLang="en-US" dirty="0"/>
              <a:t>통신 시 문제 발생</a:t>
            </a:r>
          </a:p>
        </p:txBody>
      </p:sp>
    </p:spTree>
    <p:extLst>
      <p:ext uri="{BB962C8B-B14F-4D97-AF65-F5344CB8AC3E}">
        <p14:creationId xmlns:p14="http://schemas.microsoft.com/office/powerpoint/2010/main" val="112209603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91</TotalTime>
  <Words>278</Words>
  <Application>Microsoft Office PowerPoint</Application>
  <PresentationFormat>와이드스크린</PresentationFormat>
  <Paragraphs>97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 Bold</vt:lpstr>
      <vt:lpstr>나눔스퀘어라운드 Bold</vt:lpstr>
      <vt:lpstr>맑은 고딕</vt:lpstr>
      <vt:lpstr>Arial</vt:lpstr>
      <vt:lpstr>Gill Sans MT</vt:lpstr>
      <vt:lpstr>소포</vt:lpstr>
      <vt:lpstr>산학 프로젝트 #1차 빌드 발표자료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 프로젝트 #1차 발표</dc:title>
  <dc:creator>조 준희</dc:creator>
  <cp:lastModifiedBy>조 준희</cp:lastModifiedBy>
  <cp:revision>1</cp:revision>
  <dcterms:created xsi:type="dcterms:W3CDTF">2022-11-04T04:59:41Z</dcterms:created>
  <dcterms:modified xsi:type="dcterms:W3CDTF">2022-11-04T06:31:09Z</dcterms:modified>
</cp:coreProperties>
</file>