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8"/>
  </p:notesMasterIdLst>
  <p:sldIdLst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2BC5B-1401-4A68-BCAB-011DDA22E6D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1B5E7-4822-4815-8C6C-3543DD48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온라인 이미지 개체 틀 15361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363" name="텍스트 개체 틀 15362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364" name="슬라이드 번호 개체 틀 15363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73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21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512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287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40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04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73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26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64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64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70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4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5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8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도형 22"/>
          <p:cNvSpPr>
            <a:spLocks/>
          </p:cNvSpPr>
          <p:nvPr/>
        </p:nvSpPr>
        <p:spPr>
          <a:xfrm flipV="1">
            <a:off x="7213600" y="3810000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flipV="1">
            <a:off x="7213600" y="3896995"/>
            <a:ext cx="4980305" cy="19367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flipV="1">
            <a:off x="7213600" y="4115435"/>
            <a:ext cx="498030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flipV="1">
            <a:off x="7213600" y="4164330"/>
            <a:ext cx="2623185" cy="19685"/>
          </a:xfrm>
          <a:prstGeom prst="rect">
            <a:avLst/>
          </a:prstGeom>
          <a:solidFill>
            <a:schemeClr val="accent2">
              <a:alpha val="6005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flipV="1">
            <a:off x="7213600" y="4199255"/>
            <a:ext cx="262318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0" name="도형 29"/>
          <p:cNvSpPr>
            <a:spLocks/>
          </p:cNvSpPr>
          <p:nvPr/>
        </p:nvSpPr>
        <p:spPr>
          <a:xfrm>
            <a:off x="7213600" y="3962400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1" name="도형 30"/>
          <p:cNvSpPr>
            <a:spLocks/>
          </p:cNvSpPr>
          <p:nvPr/>
        </p:nvSpPr>
        <p:spPr>
          <a:xfrm>
            <a:off x="9835515" y="406082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0" y="3649345"/>
            <a:ext cx="12193905" cy="2457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0" y="3675380"/>
            <a:ext cx="12193905" cy="1428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flipV="1">
            <a:off x="8551545" y="3642995"/>
            <a:ext cx="3641725" cy="24955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0" y="0"/>
            <a:ext cx="12193905" cy="37026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609600" y="2401570"/>
            <a:ext cx="11279505" cy="14712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9" name="부제목 8"/>
          <p:cNvSpPr txBox="1">
            <a:spLocks noGrp="1"/>
          </p:cNvSpPr>
          <p:nvPr>
            <p:ph type="subTitle"/>
          </p:nvPr>
        </p:nvSpPr>
        <p:spPr>
          <a:xfrm>
            <a:off x="609600" y="3900169"/>
            <a:ext cx="66059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부제목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</a:t>
            </a:r>
          </a:p>
        </p:txBody>
      </p:sp>
      <p:sp>
        <p:nvSpPr>
          <p:cNvPr id="28" name="날짜 개체 틀 27"/>
          <p:cNvSpPr txBox="1">
            <a:spLocks noGrp="1"/>
          </p:cNvSpPr>
          <p:nvPr>
            <p:ph type="dt"/>
          </p:nvPr>
        </p:nvSpPr>
        <p:spPr>
          <a:xfrm>
            <a:off x="8940800" y="4206240"/>
            <a:ext cx="128206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바닥글 개체 틀 16"/>
          <p:cNvSpPr txBox="1">
            <a:spLocks noGrp="1"/>
          </p:cNvSpPr>
          <p:nvPr>
            <p:ph type="ftr"/>
          </p:nvPr>
        </p:nvSpPr>
        <p:spPr>
          <a:xfrm>
            <a:off x="7213600" y="4205605"/>
            <a:ext cx="172910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슬라이드 번호 개체 틀 28"/>
          <p:cNvSpPr txBox="1">
            <a:spLocks noGrp="1"/>
          </p:cNvSpPr>
          <p:nvPr>
            <p:ph type="sldNum"/>
          </p:nvPr>
        </p:nvSpPr>
        <p:spPr>
          <a:xfrm>
            <a:off x="11093450" y="1270"/>
            <a:ext cx="99758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bg1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-4445"/>
            <a:ext cx="12193905" cy="8655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40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도형 22"/>
          <p:cNvSpPr>
            <a:spLocks/>
          </p:cNvSpPr>
          <p:nvPr/>
        </p:nvSpPr>
        <p:spPr>
          <a:xfrm flipV="1">
            <a:off x="7213600" y="3810000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도형 23"/>
          <p:cNvSpPr>
            <a:spLocks/>
          </p:cNvSpPr>
          <p:nvPr/>
        </p:nvSpPr>
        <p:spPr>
          <a:xfrm flipV="1">
            <a:off x="7213600" y="3896995"/>
            <a:ext cx="4980305" cy="19367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5" name="도형 24"/>
          <p:cNvSpPr>
            <a:spLocks/>
          </p:cNvSpPr>
          <p:nvPr/>
        </p:nvSpPr>
        <p:spPr>
          <a:xfrm flipV="1">
            <a:off x="7213600" y="4115435"/>
            <a:ext cx="498030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6" name="도형 25"/>
          <p:cNvSpPr>
            <a:spLocks/>
          </p:cNvSpPr>
          <p:nvPr/>
        </p:nvSpPr>
        <p:spPr>
          <a:xfrm flipV="1">
            <a:off x="7213600" y="4164330"/>
            <a:ext cx="2623185" cy="19685"/>
          </a:xfrm>
          <a:prstGeom prst="rect">
            <a:avLst/>
          </a:prstGeom>
          <a:solidFill>
            <a:schemeClr val="accent2">
              <a:alpha val="6005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7" name="도형 26"/>
          <p:cNvSpPr>
            <a:spLocks/>
          </p:cNvSpPr>
          <p:nvPr/>
        </p:nvSpPr>
        <p:spPr>
          <a:xfrm flipV="1">
            <a:off x="7213600" y="4199255"/>
            <a:ext cx="262318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 useBgFill="1">
        <p:nvSpPr>
          <p:cNvPr id="30" name="도형 29"/>
          <p:cNvSpPr>
            <a:spLocks/>
          </p:cNvSpPr>
          <p:nvPr/>
        </p:nvSpPr>
        <p:spPr>
          <a:xfrm>
            <a:off x="7213600" y="3962400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 useBgFill="1">
        <p:nvSpPr>
          <p:cNvPr id="31" name="도형 30"/>
          <p:cNvSpPr>
            <a:spLocks/>
          </p:cNvSpPr>
          <p:nvPr/>
        </p:nvSpPr>
        <p:spPr>
          <a:xfrm>
            <a:off x="9835515" y="406082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0" y="3649345"/>
            <a:ext cx="12193905" cy="2457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0" y="3675380"/>
            <a:ext cx="12193905" cy="1428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도형 10"/>
          <p:cNvSpPr>
            <a:spLocks/>
          </p:cNvSpPr>
          <p:nvPr/>
        </p:nvSpPr>
        <p:spPr>
          <a:xfrm flipV="1">
            <a:off x="8551545" y="3642995"/>
            <a:ext cx="3641725" cy="24955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0" y="0"/>
            <a:ext cx="12193905" cy="37026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609600" y="2401570"/>
            <a:ext cx="11279505" cy="14712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9" name="부제목 8"/>
          <p:cNvSpPr txBox="1">
            <a:spLocks noGrp="1"/>
          </p:cNvSpPr>
          <p:nvPr>
            <p:ph type="subTitle"/>
          </p:nvPr>
        </p:nvSpPr>
        <p:spPr>
          <a:xfrm>
            <a:off x="609600" y="3900169"/>
            <a:ext cx="66059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부제목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</a:t>
            </a:r>
          </a:p>
        </p:txBody>
      </p:sp>
      <p:sp>
        <p:nvSpPr>
          <p:cNvPr id="28" name="날짜 개체 틀 27"/>
          <p:cNvSpPr txBox="1">
            <a:spLocks noGrp="1"/>
          </p:cNvSpPr>
          <p:nvPr>
            <p:ph type="dt"/>
          </p:nvPr>
        </p:nvSpPr>
        <p:spPr>
          <a:xfrm>
            <a:off x="8940800" y="4206240"/>
            <a:ext cx="128206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바닥글 개체 틀 16"/>
          <p:cNvSpPr txBox="1">
            <a:spLocks noGrp="1"/>
          </p:cNvSpPr>
          <p:nvPr>
            <p:ph type="ftr"/>
          </p:nvPr>
        </p:nvSpPr>
        <p:spPr>
          <a:xfrm>
            <a:off x="7213600" y="4205605"/>
            <a:ext cx="172910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슬라이드 번호 개체 틀 28"/>
          <p:cNvSpPr txBox="1">
            <a:spLocks noGrp="1"/>
          </p:cNvSpPr>
          <p:nvPr>
            <p:ph type="sldNum"/>
          </p:nvPr>
        </p:nvSpPr>
        <p:spPr>
          <a:xfrm>
            <a:off x="11093450" y="1270"/>
            <a:ext cx="99758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bg1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-4445"/>
            <a:ext cx="12193905" cy="8655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58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1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1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45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1981200"/>
            <a:ext cx="10365105" cy="136334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마스터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제목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스타일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3367405"/>
            <a:ext cx="10365105" cy="15106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8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2249170"/>
            <a:ext cx="5386705" cy="452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19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2249170"/>
            <a:ext cx="5386705" cy="452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19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47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8000" y="1143000"/>
            <a:ext cx="11177905" cy="10712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507365" y="2244725"/>
            <a:ext cx="5390515" cy="459105"/>
          </a:xfrm>
          <a:prstGeom prst="rect">
            <a:avLst/>
          </a:prstGeom>
          <a:solidFill>
            <a:schemeClr val="accent2">
              <a:satMod val="150000"/>
              <a:alpha val="22765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4755" y="2244725"/>
            <a:ext cx="5390515" cy="459105"/>
          </a:xfrm>
          <a:prstGeom prst="rect">
            <a:avLst/>
          </a:prstGeom>
          <a:solidFill>
            <a:schemeClr val="accent2">
              <a:satMod val="150000"/>
              <a:alpha val="22765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5" name="내용 개체 틀 4"/>
          <p:cNvSpPr txBox="1">
            <a:spLocks noGrp="1"/>
          </p:cNvSpPr>
          <p:nvPr>
            <p:ph/>
          </p:nvPr>
        </p:nvSpPr>
        <p:spPr>
          <a:xfrm>
            <a:off x="507365" y="2708275"/>
            <a:ext cx="5390515" cy="38881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290310" y="2708275"/>
            <a:ext cx="5390515" cy="38881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26" name="날짜 개체 틀 25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27" name="슬라이드 번호 개체 틀 2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  <p:sp>
        <p:nvSpPr>
          <p:cNvPr id="28" name="바닥글 개체 틀 27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75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712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778240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9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9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85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138035" y="1101725"/>
            <a:ext cx="4512945" cy="8794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138035" y="2010410"/>
            <a:ext cx="4512945" cy="4619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203200" y="775970"/>
            <a:ext cx="680402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28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7254240" y="1109345"/>
            <a:ext cx="784225" cy="4683125"/>
          </a:xfrm>
          <a:prstGeom prst="rect">
            <a:avLst/>
          </a:prstGeom>
        </p:spPr>
        <p:txBody>
          <a:bodyPr vert="vert270" wrap="square" lIns="45720" tIns="0" rIns="4572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38480" y="1143000"/>
            <a:ext cx="6097905" cy="4573905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7150" dist="31750" dir="4800000" algn="tl" rotWithShape="0">
              <a:srgbClr val="000000">
                <a:alpha val="23921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그림을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추가하려면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아이콘을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117840" y="3274060"/>
            <a:ext cx="3456305" cy="2517775"/>
          </a:xfrm>
          <a:prstGeom prst="rect">
            <a:avLst/>
          </a:prstGeom>
        </p:spPr>
        <p:txBody>
          <a:bodyPr vert="horz" wrap="square" lIns="0" tIns="0" rIns="4572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79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8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9042400" y="1143000"/>
            <a:ext cx="2541905" cy="548830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143000"/>
            <a:ext cx="8333104" cy="548830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62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0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5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0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형 27"/>
          <p:cNvSpPr>
            <a:spLocks/>
          </p:cNvSpPr>
          <p:nvPr/>
        </p:nvSpPr>
        <p:spPr>
          <a:xfrm>
            <a:off x="0" y="367030"/>
            <a:ext cx="12193905" cy="8572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0" y="-635"/>
            <a:ext cx="12193905" cy="3117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0" y="307975"/>
            <a:ext cx="12193905" cy="9334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flipV="1">
            <a:off x="7213600" y="360045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flipV="1">
            <a:off x="7213600" y="440055"/>
            <a:ext cx="4980305" cy="1822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3" name="도형 32"/>
          <p:cNvSpPr>
            <a:spLocks/>
          </p:cNvSpPr>
          <p:nvPr/>
        </p:nvSpPr>
        <p:spPr>
          <a:xfrm>
            <a:off x="7209155" y="497205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4" name="도형 33"/>
          <p:cNvSpPr>
            <a:spLocks/>
          </p:cNvSpPr>
          <p:nvPr/>
        </p:nvSpPr>
        <p:spPr>
          <a:xfrm>
            <a:off x="9831070" y="58864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12113260" y="-1905"/>
            <a:ext cx="78105" cy="622935"/>
          </a:xfrm>
          <a:prstGeom prst="rect">
            <a:avLst/>
          </a:prstGeom>
          <a:solidFill>
            <a:srgbClr val="FFFFFF">
              <a:alpha val="62800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12058650" y="-1905"/>
            <a:ext cx="37465" cy="622935"/>
          </a:xfrm>
          <a:prstGeom prst="rect">
            <a:avLst/>
          </a:prstGeom>
          <a:solidFill>
            <a:srgbClr val="FFFFFF">
              <a:alpha val="62800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12033885" y="-1905"/>
            <a:ext cx="13335" cy="622935"/>
          </a:xfrm>
          <a:prstGeom prst="rect">
            <a:avLst/>
          </a:prstGeom>
          <a:solidFill>
            <a:srgbClr val="FFFFFF">
              <a:alpha val="60052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11967210" y="-1905"/>
            <a:ext cx="37465" cy="622935"/>
          </a:xfrm>
          <a:prstGeom prst="rect">
            <a:avLst/>
          </a:prstGeom>
          <a:solidFill>
            <a:srgbClr val="FFFFFF">
              <a:alpha val="40035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11887200" y="635"/>
            <a:ext cx="74295" cy="587375"/>
          </a:xfrm>
          <a:prstGeom prst="rect">
            <a:avLst/>
          </a:prstGeom>
          <a:solidFill>
            <a:srgbClr val="FFFFFF">
              <a:alpha val="20017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11831320" y="635"/>
            <a:ext cx="13335" cy="587375"/>
          </a:xfrm>
          <a:prstGeom prst="rect">
            <a:avLst/>
          </a:prstGeom>
          <a:solidFill>
            <a:srgbClr val="FFFFFF">
              <a:alpha val="27867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2" name="텍스트 개체 틀 2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14" name="날짜 개체 틀 1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3" name="슬라이드 번호 개체 틀 22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96215" y="6493510"/>
            <a:ext cx="1924050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Network &amp; Database Lab.</a:t>
            </a:r>
            <a:endParaRPr lang="ko-KR" altLang="en-US" sz="12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8400415" y="6493510"/>
            <a:ext cx="2675890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Chungbuk National University, Korea</a:t>
            </a:r>
            <a:endParaRPr lang="ko-KR" altLang="en-US" sz="1200" b="0" strike="noStrike" cap="none" dirty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9217"/>
          <p:cNvSpPr txBox="1">
            <a:spLocks noGrp="1"/>
          </p:cNvSpPr>
          <p:nvPr>
            <p:ph type="ctrTitle"/>
          </p:nvPr>
        </p:nvSpPr>
        <p:spPr>
          <a:xfrm>
            <a:off x="2209800" y="1551305"/>
            <a:ext cx="7774305" cy="14725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8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5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1568"/>
                    </a:srgbClr>
                  </a:outerShdw>
                </a:effectLst>
                <a:latin typeface="돋움" charset="0"/>
                <a:ea typeface="돋움" charset="0"/>
              </a:rPr>
              <a:t>PYTHON</a:t>
            </a:r>
            <a:r>
              <a:rPr lang="ko-KR" altLang="en-US" sz="5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1568"/>
                    </a:srgbClr>
                  </a:outerShdw>
                </a:effectLst>
                <a:latin typeface="돋움" charset="0"/>
                <a:ea typeface="돋움" charset="0"/>
              </a:rPr>
              <a:t> 스터디</a:t>
            </a:r>
            <a:br>
              <a:rPr lang="en-US" altLang="ko-KR" sz="32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32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ch</a:t>
            </a:r>
            <a:r>
              <a:rPr lang="en-US" altLang="ko-KR" sz="2800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20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en-US" sz="20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자료구조</a:t>
            </a:r>
            <a:endParaRPr lang="ko-KR" altLang="en-US" sz="1800" b="0" strike="noStrike" cap="small" dirty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9219" name="부제목 9218"/>
          <p:cNvSpPr txBox="1">
            <a:spLocks noGrp="1"/>
          </p:cNvSpPr>
          <p:nvPr>
            <p:ph type="subTitle"/>
          </p:nvPr>
        </p:nvSpPr>
        <p:spPr>
          <a:xfrm>
            <a:off x="2895600" y="4069080"/>
            <a:ext cx="64027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돋움" charset="0"/>
                <a:ea typeface="돋움" charset="0"/>
              </a:rPr>
              <a:t>2019.05.24</a:t>
            </a:r>
            <a:endParaRPr lang="ko-KR" altLang="en-US" sz="1400" b="0" strike="noStrike" cap="none" dirty="0">
              <a:solidFill>
                <a:schemeClr val="tx1"/>
              </a:solidFill>
              <a:latin typeface="돋움" charset="0"/>
              <a:ea typeface="돋움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/>
                </a:solidFill>
                <a:latin typeface="돋움" charset="0"/>
                <a:ea typeface="돋움" charset="0"/>
              </a:rPr>
              <a:t>신혜란</a:t>
            </a:r>
            <a:endParaRPr lang="ko-KR" altLang="en-US" sz="1400" b="1" strike="noStrike" cap="none" dirty="0">
              <a:solidFill>
                <a:schemeClr val="tx1"/>
              </a:solidFill>
              <a:latin typeface="돋움" charset="0"/>
              <a:ea typeface="돋움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튜플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27699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Tuple() 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다른 객체를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튜플로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만들어줌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24FB885-949A-410A-B9EF-ED200D14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9" y="3874136"/>
            <a:ext cx="3362325" cy="1066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4B38C0-F30F-4891-923B-1DBE52CD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296" y="3778886"/>
            <a:ext cx="3162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5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딕셔너리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딕셔너리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Key-value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로 이루어져 있는 자료구조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항목의 순서를 따지지 않음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0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또는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1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과 같은 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offse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으로 항목을 선택할 수 없다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-&gt; key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로 접근해야 함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Key: immutable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타입의 자료형들은 모두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key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로 가능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2E7ED6D-1B92-474E-A3C5-EDE39160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27" y="3215822"/>
            <a:ext cx="4408079" cy="32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딕셔너리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 d</a:t>
                </a:r>
                <a:r>
                  <a:rPr kumimoji="0" lang="en-US" altLang="ko-KR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ict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()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27699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두 값으로 이루어진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시퀸스를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딕셔너리로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변환할 수 있다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BFF23AB-36F5-4009-982D-6A44DFA6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3428999"/>
            <a:ext cx="3238500" cy="1038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4BDF05-9DA4-4195-853B-43118084D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206" y="3355023"/>
            <a:ext cx="4152900" cy="1038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8024FC-D54F-4B0C-BE62-9A5C1A035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30" y="4666932"/>
            <a:ext cx="413385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4FD312-2343-400D-B7E5-CB4CE1769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4677999"/>
            <a:ext cx="4724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딕셔너리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558469"/>
            <a:chOff x="977900" y="1555115"/>
            <a:chExt cx="8418195" cy="1558469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내장 메서드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20032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Update():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한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딕셔너리의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키와 값들을 복사해서 다른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딕셔너리에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붙여준다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Del(key):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해당하는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key-value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가 없어짐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Clear():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모든 항목 삭제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-&gt;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빈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딕셔너리가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된다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Dict1 in key: dict1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에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해당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key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가 있으면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True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반환 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Dict1[key] 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해당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key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의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value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반환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Keys():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모든 키 얻기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-&gt; </a:t>
              </a: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dict_keys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형태로 반환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-&gt; list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로 캐스팅 가능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5D32793-A0D0-47D4-A4F3-A6899799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97" y="3678962"/>
            <a:ext cx="4419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2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set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64633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키만 남은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딕셔너리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개념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항목 중복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x ,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순서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x -&gt;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존재여부만 판단하기 위해 사용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0A0BF00-3A1B-4BAB-ACD7-6F0BA571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58" y="4153172"/>
            <a:ext cx="3067050" cy="781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620DC4-13CF-42A0-99EB-39B708C0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94" y="4143647"/>
            <a:ext cx="3581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셋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873885"/>
            <a:chOff x="977900" y="1555115"/>
            <a:chExt cx="8418195" cy="1873885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672590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Set -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연산자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20032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Add():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항목 추가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여러 개 추가 가능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Remove(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항목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) 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특정 항목 제거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Del set1: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집합 제거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&amp;: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교집합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| :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합집합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&amp; :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차집합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AF1F28B-7314-4F88-A987-5CB11C8D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19" y="3512837"/>
            <a:ext cx="3028769" cy="28642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F5C11D-1674-446E-B111-0F8C44FF8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064" y="3613104"/>
            <a:ext cx="3028768" cy="24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List, tuple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문자열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문자의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시퀸스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List, tuple: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모든 것으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시퀸스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문자열과 달리 각각의 항목은 서로 다른 타입이 될 수 있다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.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List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– mutable / 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tutple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- immutable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7F46892-7519-4C1E-BB59-7FB482D6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03" y="3102610"/>
            <a:ext cx="4408079" cy="3228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List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01566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List = [ , , , ]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로 선언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A = list()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처럼 할당 가능 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요소들은 입력된 순서에 따라 저장되고 순서는 변하지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x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요소들의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value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는 중복 가능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[offset]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으로 하나의 특정 값 추출 가능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30EB8AB-15FC-432D-8DB3-1B2C62DF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3894564"/>
            <a:ext cx="5111931" cy="14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0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List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64633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[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offset]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으로 항목 바꾸기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리스트의 리스트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핵가능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42AD0BF-B5B5-4A44-A6E6-CCCC4D2E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9" y="3264536"/>
            <a:ext cx="3657600" cy="121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B4F112-0639-400F-8318-B16F59FC3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16" y="3264536"/>
            <a:ext cx="3476625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837F7C-A15E-4046-82A4-3054E3891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716" y="4724082"/>
            <a:ext cx="3524250" cy="1152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F6EA19-A4AE-40C4-8127-CC05D480D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59" y="4764407"/>
            <a:ext cx="3324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0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List –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내장 메서드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Append():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리스트 끝에 항목 추가하기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Extends() / += :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리스트 병합하기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Insert(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ofset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,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항목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):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원하는 위치에 항목 추가하기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Del list[offset]: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F4BD1F1-A9EB-4003-B065-087E318B6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3020695"/>
            <a:ext cx="4305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743135"/>
            <a:chOff x="977900" y="1555115"/>
            <a:chExt cx="8418195" cy="1743135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List –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내장 메서드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3849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Remove():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값으로 항목 삭제하기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-&gt; del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은 </a:t>
              </a: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offse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사용했음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Pop(): offset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으로 항목 얻은 후 삭제하기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-&gt; return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항목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/ -1   | pop(0),pop(-1) =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꼬리 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Index():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값으로 항목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offset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찾기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-&gt; return index 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항목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in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list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true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false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반환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Count():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특정 항목이 몇 개 있는지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Join():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문자열로 변환하기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R="0" lvl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3788770-5FDE-4504-BD78-DA894D27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" y="3298250"/>
            <a:ext cx="6734175" cy="3067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B2DD9D-6005-4A02-B7F5-8946F23AD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307" y="3292867"/>
            <a:ext cx="3695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2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List –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내장 메서드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01566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Sort: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정렬하기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항목이 숫자인 경우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오름차순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항목이 문자열인 경우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알파벳순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항목들이 전부 같은 타입일 경우 제대로 동작한다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. 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R="0" lvl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C6E997-A45D-40E0-ADB2-C0FCCCB9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67" y="3164840"/>
            <a:ext cx="6619875" cy="3124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72B96-C3F2-4E29-B268-2BE40A215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45" y="3243262"/>
            <a:ext cx="2914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7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튜플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01566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List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와 다르게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immutable :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튜플을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정의한 후에는 추가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,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삭제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,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수정을 할 수 없다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.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Þ"/>
                <a:tabLst/>
                <a:defRPr/>
              </a:pP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튜플은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상수의 리스트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~~~~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Þ"/>
                <a:tabLst/>
                <a:defRPr/>
              </a:pP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Þ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List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쓰지 왜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튜플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써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?: 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적은 메모리 사용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/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원본값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손상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x / 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dict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key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로 사용 가능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/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함수의 인자들은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튜플로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전달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R="0" lvl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705FA61-9E20-491A-B7D4-F93DC54F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7" y="3587114"/>
            <a:ext cx="3457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리스트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튜플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튜플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–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패킹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, </a:t>
                </a:r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언패킹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64633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패킹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값들을 괄호로 묶여서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튜플을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정의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-&gt;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선언할땐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안해도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됨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언패킹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튜플에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있는 값들을 여러 변수에 할당해 주는 것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R="0" lvl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705FA61-9E20-491A-B7D4-F93DC54F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3" y="3426685"/>
            <a:ext cx="3457575" cy="1390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560D36-4CE9-4213-BD1D-CABDE98EB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703" y="3426685"/>
            <a:ext cx="6743700" cy="2714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F4436F-1980-4330-BB27-93B974C79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73" y="4965199"/>
            <a:ext cx="3095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810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509</Words>
  <Application>Microsoft Office PowerPoint</Application>
  <PresentationFormat>와이드스크린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HY견고딕</vt:lpstr>
      <vt:lpstr>굴림</vt:lpstr>
      <vt:lpstr>돋움</vt:lpstr>
      <vt:lpstr>맑은 고딕</vt:lpstr>
      <vt:lpstr>Arial</vt:lpstr>
      <vt:lpstr>Arial Black</vt:lpstr>
      <vt:lpstr>Georgia</vt:lpstr>
      <vt:lpstr>Symbol</vt:lpstr>
      <vt:lpstr>Wingdings</vt:lpstr>
      <vt:lpstr>Wingdings 2</vt:lpstr>
      <vt:lpstr>1_Office 테마</vt:lpstr>
      <vt:lpstr>Office theme</vt:lpstr>
      <vt:lpstr> PYTHON 스터디 ch2.자료구조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스터디 ch2.자료구조</dc:title>
  <dc:creator>신 혜란</dc:creator>
  <cp:lastModifiedBy>신 혜란</cp:lastModifiedBy>
  <cp:revision>9</cp:revision>
  <dcterms:created xsi:type="dcterms:W3CDTF">2019-05-24T09:28:18Z</dcterms:created>
  <dcterms:modified xsi:type="dcterms:W3CDTF">2019-05-24T10:46:54Z</dcterms:modified>
</cp:coreProperties>
</file>