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2"/>
  </p:notesMasterIdLst>
  <p:sldIdLst>
    <p:sldId id="262" r:id="rId3"/>
    <p:sldId id="264" r:id="rId4"/>
    <p:sldId id="265" r:id="rId5"/>
    <p:sldId id="266" r:id="rId6"/>
    <p:sldId id="267" r:id="rId7"/>
    <p:sldId id="268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3C767-456C-48F4-87EB-BEE995E8DD54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0E377-E2EF-4E11-A161-6199D754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1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온라인 이미지 개체 틀 15361"/>
          <p:cNvSpPr>
            <a:spLocks noGrp="1" noRot="1" noChangeAspect="1"/>
          </p:cNvSpPr>
          <p:nvPr>
            <p:ph type="sldImg"/>
          </p:nvPr>
        </p:nvSpPr>
        <p:spPr>
          <a:xfrm>
            <a:off x="106363" y="739775"/>
            <a:ext cx="6586537" cy="3705225"/>
          </a:xfrm>
          <a:prstGeom prst="rect">
            <a:avLst/>
          </a:prstGeom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5363" name="텍스트 개체 틀 15362"/>
          <p:cNvSpPr txBox="1">
            <a:spLocks noGrp="1"/>
          </p:cNvSpPr>
          <p:nvPr>
            <p:ph type="body"/>
          </p:nvPr>
        </p:nvSpPr>
        <p:spPr>
          <a:xfrm>
            <a:off x="679450" y="4690110"/>
            <a:ext cx="5441315" cy="4445635"/>
          </a:xfrm>
          <a:prstGeom prst="rect">
            <a:avLst/>
          </a:prstGeom>
          <a:noFill/>
        </p:spPr>
        <p:txBody>
          <a:bodyPr vert="horz" wrap="square" lIns="92075" tIns="45720" rIns="92075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5364" name="슬라이드 번호 개체 틀 15363"/>
          <p:cNvSpPr txBox="1">
            <a:spLocks noGrp="1"/>
          </p:cNvSpPr>
          <p:nvPr>
            <p:ph type="sldNum"/>
          </p:nvPr>
        </p:nvSpPr>
        <p:spPr>
          <a:xfrm>
            <a:off x="3850005" y="9378315"/>
            <a:ext cx="2948305" cy="495935"/>
          </a:xfrm>
          <a:prstGeom prst="rect">
            <a:avLst/>
          </a:prstGeom>
          <a:noFill/>
          <a:ln w="0" cap="flat" cmpd="sng">
            <a:prstDash/>
            <a:miter lim="800000"/>
          </a:ln>
        </p:spPr>
        <p:txBody>
          <a:bodyPr vert="horz" wrap="square" lIns="92075" tIns="45720" rIns="92075" bIns="45720" anchor="b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굴림" charset="0"/>
                <a:ea typeface="굴림" charset="0"/>
              </a:rPr>
              <a:t>1</a:t>
            </a:fld>
            <a:endParaRPr lang="en-US" altLang="ko-KR" sz="1200" b="0" strike="noStrike" cap="none" dirty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온라인 이미지 개체 틀 16385"/>
          <p:cNvSpPr>
            <a:spLocks noGrp="1" noRot="1" noChangeAspect="1"/>
          </p:cNvSpPr>
          <p:nvPr>
            <p:ph type="sldImg"/>
          </p:nvPr>
        </p:nvSpPr>
        <p:spPr>
          <a:xfrm>
            <a:off x="106363" y="739775"/>
            <a:ext cx="6586537" cy="3705225"/>
          </a:xfrm>
          <a:prstGeom prst="rect">
            <a:avLst/>
          </a:prstGeom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7" name="텍스트 개체 틀 16386"/>
          <p:cNvSpPr txBox="1">
            <a:spLocks noGrp="1"/>
          </p:cNvSpPr>
          <p:nvPr>
            <p:ph type="body"/>
          </p:nvPr>
        </p:nvSpPr>
        <p:spPr>
          <a:xfrm>
            <a:off x="679450" y="4690110"/>
            <a:ext cx="5441315" cy="4445635"/>
          </a:xfrm>
          <a:prstGeom prst="rect">
            <a:avLst/>
          </a:prstGeom>
          <a:noFill/>
        </p:spPr>
        <p:txBody>
          <a:bodyPr vert="horz" wrap="square" lIns="92075" tIns="45720" rIns="92075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8" name="슬라이드 번호 개체 틀 16387"/>
          <p:cNvSpPr txBox="1">
            <a:spLocks noGrp="1"/>
          </p:cNvSpPr>
          <p:nvPr>
            <p:ph type="sldNum"/>
          </p:nvPr>
        </p:nvSpPr>
        <p:spPr>
          <a:xfrm>
            <a:off x="3850005" y="9378315"/>
            <a:ext cx="2948305" cy="495935"/>
          </a:xfrm>
          <a:prstGeom prst="rect">
            <a:avLst/>
          </a:prstGeom>
          <a:noFill/>
          <a:ln w="0" cap="flat" cmpd="sng">
            <a:prstDash/>
            <a:miter lim="800000"/>
          </a:ln>
        </p:spPr>
        <p:txBody>
          <a:bodyPr vert="horz" wrap="square" lIns="92075" tIns="45720" rIns="92075" bIns="45720" anchor="b">
            <a:noAutofit/>
          </a:bodyPr>
          <a:lstStyle/>
          <a:p>
            <a:pPr marL="0" marR="0" lvl="0" indent="0" algn="ctr" defTabSz="508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</a:rPr>
              <a:pPr marL="0" marR="0" lvl="0" indent="0" algn="ctr" defTabSz="508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온라인 이미지 개체 틀 16385"/>
          <p:cNvSpPr>
            <a:spLocks noGrp="1" noRot="1" noChangeAspect="1"/>
          </p:cNvSpPr>
          <p:nvPr>
            <p:ph type="sldImg"/>
          </p:nvPr>
        </p:nvSpPr>
        <p:spPr>
          <a:xfrm>
            <a:off x="106363" y="739775"/>
            <a:ext cx="6586537" cy="3705225"/>
          </a:xfrm>
          <a:prstGeom prst="rect">
            <a:avLst/>
          </a:prstGeom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7" name="텍스트 개체 틀 16386"/>
          <p:cNvSpPr txBox="1">
            <a:spLocks noGrp="1"/>
          </p:cNvSpPr>
          <p:nvPr>
            <p:ph type="body"/>
          </p:nvPr>
        </p:nvSpPr>
        <p:spPr>
          <a:xfrm>
            <a:off x="679450" y="4690110"/>
            <a:ext cx="5441315" cy="4445635"/>
          </a:xfrm>
          <a:prstGeom prst="rect">
            <a:avLst/>
          </a:prstGeom>
          <a:noFill/>
        </p:spPr>
        <p:txBody>
          <a:bodyPr vert="horz" wrap="square" lIns="92075" tIns="45720" rIns="92075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8" name="슬라이드 번호 개체 틀 16387"/>
          <p:cNvSpPr txBox="1">
            <a:spLocks noGrp="1"/>
          </p:cNvSpPr>
          <p:nvPr>
            <p:ph type="sldNum"/>
          </p:nvPr>
        </p:nvSpPr>
        <p:spPr>
          <a:xfrm>
            <a:off x="3850005" y="9378315"/>
            <a:ext cx="2948305" cy="495935"/>
          </a:xfrm>
          <a:prstGeom prst="rect">
            <a:avLst/>
          </a:prstGeom>
          <a:noFill/>
          <a:ln w="0" cap="flat" cmpd="sng">
            <a:prstDash/>
            <a:miter lim="800000"/>
          </a:ln>
        </p:spPr>
        <p:txBody>
          <a:bodyPr vert="horz" wrap="square" lIns="92075" tIns="45720" rIns="92075" bIns="45720" anchor="b">
            <a:noAutofit/>
          </a:bodyPr>
          <a:lstStyle/>
          <a:p>
            <a:pPr marL="0" marR="0" lvl="0" indent="0" algn="ctr" defTabSz="508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</a:rPr>
              <a:pPr marL="0" marR="0" lvl="0" indent="0" algn="ctr" defTabSz="508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685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온라인 이미지 개체 틀 16385"/>
          <p:cNvSpPr>
            <a:spLocks noGrp="1" noRot="1" noChangeAspect="1"/>
          </p:cNvSpPr>
          <p:nvPr>
            <p:ph type="sldImg"/>
          </p:nvPr>
        </p:nvSpPr>
        <p:spPr>
          <a:xfrm>
            <a:off x="106363" y="739775"/>
            <a:ext cx="6586537" cy="3705225"/>
          </a:xfrm>
          <a:prstGeom prst="rect">
            <a:avLst/>
          </a:prstGeom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7" name="텍스트 개체 틀 16386"/>
          <p:cNvSpPr txBox="1">
            <a:spLocks noGrp="1"/>
          </p:cNvSpPr>
          <p:nvPr>
            <p:ph type="body"/>
          </p:nvPr>
        </p:nvSpPr>
        <p:spPr>
          <a:xfrm>
            <a:off x="679450" y="4690110"/>
            <a:ext cx="5441315" cy="4445635"/>
          </a:xfrm>
          <a:prstGeom prst="rect">
            <a:avLst/>
          </a:prstGeom>
          <a:noFill/>
        </p:spPr>
        <p:txBody>
          <a:bodyPr vert="horz" wrap="square" lIns="92075" tIns="45720" rIns="92075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8" name="슬라이드 번호 개체 틀 16387"/>
          <p:cNvSpPr txBox="1">
            <a:spLocks noGrp="1"/>
          </p:cNvSpPr>
          <p:nvPr>
            <p:ph type="sldNum"/>
          </p:nvPr>
        </p:nvSpPr>
        <p:spPr>
          <a:xfrm>
            <a:off x="3850005" y="9378315"/>
            <a:ext cx="2948305" cy="495935"/>
          </a:xfrm>
          <a:prstGeom prst="rect">
            <a:avLst/>
          </a:prstGeom>
          <a:noFill/>
          <a:ln w="0" cap="flat" cmpd="sng">
            <a:prstDash/>
            <a:miter lim="800000"/>
          </a:ln>
        </p:spPr>
        <p:txBody>
          <a:bodyPr vert="horz" wrap="square" lIns="92075" tIns="45720" rIns="92075" bIns="45720" anchor="b">
            <a:noAutofit/>
          </a:bodyPr>
          <a:lstStyle/>
          <a:p>
            <a:pPr marL="0" marR="0" lvl="0" indent="0" algn="ctr" defTabSz="508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</a:rPr>
              <a:pPr marL="0" marR="0" lvl="0" indent="0" algn="ctr" defTabSz="508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739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온라인 이미지 개체 틀 16385"/>
          <p:cNvSpPr>
            <a:spLocks noGrp="1" noRot="1" noChangeAspect="1"/>
          </p:cNvSpPr>
          <p:nvPr>
            <p:ph type="sldImg"/>
          </p:nvPr>
        </p:nvSpPr>
        <p:spPr>
          <a:xfrm>
            <a:off x="106363" y="739775"/>
            <a:ext cx="6586537" cy="3705225"/>
          </a:xfrm>
          <a:prstGeom prst="rect">
            <a:avLst/>
          </a:prstGeom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7" name="텍스트 개체 틀 16386"/>
          <p:cNvSpPr txBox="1">
            <a:spLocks noGrp="1"/>
          </p:cNvSpPr>
          <p:nvPr>
            <p:ph type="body"/>
          </p:nvPr>
        </p:nvSpPr>
        <p:spPr>
          <a:xfrm>
            <a:off x="679450" y="4690110"/>
            <a:ext cx="5441315" cy="4445635"/>
          </a:xfrm>
          <a:prstGeom prst="rect">
            <a:avLst/>
          </a:prstGeom>
          <a:noFill/>
        </p:spPr>
        <p:txBody>
          <a:bodyPr vert="horz" wrap="square" lIns="92075" tIns="45720" rIns="92075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8" name="슬라이드 번호 개체 틀 16387"/>
          <p:cNvSpPr txBox="1">
            <a:spLocks noGrp="1"/>
          </p:cNvSpPr>
          <p:nvPr>
            <p:ph type="sldNum"/>
          </p:nvPr>
        </p:nvSpPr>
        <p:spPr>
          <a:xfrm>
            <a:off x="3850005" y="9378315"/>
            <a:ext cx="2948305" cy="495935"/>
          </a:xfrm>
          <a:prstGeom prst="rect">
            <a:avLst/>
          </a:prstGeom>
          <a:noFill/>
          <a:ln w="0" cap="flat" cmpd="sng">
            <a:prstDash/>
            <a:miter lim="800000"/>
          </a:ln>
        </p:spPr>
        <p:txBody>
          <a:bodyPr vert="horz" wrap="square" lIns="92075" tIns="45720" rIns="92075" bIns="45720" anchor="b">
            <a:noAutofit/>
          </a:bodyPr>
          <a:lstStyle/>
          <a:p>
            <a:pPr marL="0" marR="0" lvl="0" indent="0" algn="ctr" defTabSz="508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</a:rPr>
              <a:pPr marL="0" marR="0" lvl="0" indent="0" algn="ctr" defTabSz="508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72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온라인 이미지 개체 틀 16385"/>
          <p:cNvSpPr>
            <a:spLocks noGrp="1" noRot="1" noChangeAspect="1"/>
          </p:cNvSpPr>
          <p:nvPr>
            <p:ph type="sldImg"/>
          </p:nvPr>
        </p:nvSpPr>
        <p:spPr>
          <a:xfrm>
            <a:off x="106363" y="739775"/>
            <a:ext cx="6586537" cy="3705225"/>
          </a:xfrm>
          <a:prstGeom prst="rect">
            <a:avLst/>
          </a:prstGeom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7" name="텍스트 개체 틀 16386"/>
          <p:cNvSpPr txBox="1">
            <a:spLocks noGrp="1"/>
          </p:cNvSpPr>
          <p:nvPr>
            <p:ph type="body"/>
          </p:nvPr>
        </p:nvSpPr>
        <p:spPr>
          <a:xfrm>
            <a:off x="679450" y="4690110"/>
            <a:ext cx="5441315" cy="4445635"/>
          </a:xfrm>
          <a:prstGeom prst="rect">
            <a:avLst/>
          </a:prstGeom>
          <a:noFill/>
        </p:spPr>
        <p:txBody>
          <a:bodyPr vert="horz" wrap="square" lIns="92075" tIns="45720" rIns="92075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8" name="슬라이드 번호 개체 틀 16387"/>
          <p:cNvSpPr txBox="1">
            <a:spLocks noGrp="1"/>
          </p:cNvSpPr>
          <p:nvPr>
            <p:ph type="sldNum"/>
          </p:nvPr>
        </p:nvSpPr>
        <p:spPr>
          <a:xfrm>
            <a:off x="3850005" y="9378315"/>
            <a:ext cx="2948305" cy="495935"/>
          </a:xfrm>
          <a:prstGeom prst="rect">
            <a:avLst/>
          </a:prstGeom>
          <a:noFill/>
          <a:ln w="0" cap="flat" cmpd="sng">
            <a:prstDash/>
            <a:miter lim="800000"/>
          </a:ln>
        </p:spPr>
        <p:txBody>
          <a:bodyPr vert="horz" wrap="square" lIns="92075" tIns="45720" rIns="92075" bIns="45720" anchor="b">
            <a:noAutofit/>
          </a:bodyPr>
          <a:lstStyle/>
          <a:p>
            <a:pPr marL="0" marR="0" lvl="0" indent="0" algn="ctr" defTabSz="508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</a:rPr>
              <a:pPr marL="0" marR="0" lvl="0" indent="0" algn="ctr" defTabSz="508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769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온라인 이미지 개체 틀 16385"/>
          <p:cNvSpPr>
            <a:spLocks noGrp="1" noRot="1" noChangeAspect="1"/>
          </p:cNvSpPr>
          <p:nvPr>
            <p:ph type="sldImg"/>
          </p:nvPr>
        </p:nvSpPr>
        <p:spPr>
          <a:xfrm>
            <a:off x="106363" y="739775"/>
            <a:ext cx="6586537" cy="3705225"/>
          </a:xfrm>
          <a:prstGeom prst="rect">
            <a:avLst/>
          </a:prstGeom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7" name="텍스트 개체 틀 16386"/>
          <p:cNvSpPr txBox="1">
            <a:spLocks noGrp="1"/>
          </p:cNvSpPr>
          <p:nvPr>
            <p:ph type="body"/>
          </p:nvPr>
        </p:nvSpPr>
        <p:spPr>
          <a:xfrm>
            <a:off x="679450" y="4690110"/>
            <a:ext cx="5441315" cy="4445635"/>
          </a:xfrm>
          <a:prstGeom prst="rect">
            <a:avLst/>
          </a:prstGeom>
          <a:noFill/>
        </p:spPr>
        <p:txBody>
          <a:bodyPr vert="horz" wrap="square" lIns="92075" tIns="45720" rIns="92075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8" name="슬라이드 번호 개체 틀 16387"/>
          <p:cNvSpPr txBox="1">
            <a:spLocks noGrp="1"/>
          </p:cNvSpPr>
          <p:nvPr>
            <p:ph type="sldNum"/>
          </p:nvPr>
        </p:nvSpPr>
        <p:spPr>
          <a:xfrm>
            <a:off x="3850005" y="9378315"/>
            <a:ext cx="2948305" cy="495935"/>
          </a:xfrm>
          <a:prstGeom prst="rect">
            <a:avLst/>
          </a:prstGeom>
          <a:noFill/>
          <a:ln w="0" cap="flat" cmpd="sng">
            <a:prstDash/>
            <a:miter lim="800000"/>
          </a:ln>
        </p:spPr>
        <p:txBody>
          <a:bodyPr vert="horz" wrap="square" lIns="92075" tIns="45720" rIns="92075" bIns="45720" anchor="b">
            <a:noAutofit/>
          </a:bodyPr>
          <a:lstStyle/>
          <a:p>
            <a:pPr marL="0" marR="0" lvl="0" indent="0" algn="ctr" defTabSz="508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</a:rPr>
              <a:pPr marL="0" marR="0" lvl="0" indent="0" algn="ctr" defTabSz="508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46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온라인 이미지 개체 틀 16385"/>
          <p:cNvSpPr>
            <a:spLocks noGrp="1" noRot="1" noChangeAspect="1"/>
          </p:cNvSpPr>
          <p:nvPr>
            <p:ph type="sldImg"/>
          </p:nvPr>
        </p:nvSpPr>
        <p:spPr>
          <a:xfrm>
            <a:off x="106363" y="739775"/>
            <a:ext cx="6586537" cy="3705225"/>
          </a:xfrm>
          <a:prstGeom prst="rect">
            <a:avLst/>
          </a:prstGeom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7" name="텍스트 개체 틀 16386"/>
          <p:cNvSpPr txBox="1">
            <a:spLocks noGrp="1"/>
          </p:cNvSpPr>
          <p:nvPr>
            <p:ph type="body"/>
          </p:nvPr>
        </p:nvSpPr>
        <p:spPr>
          <a:xfrm>
            <a:off x="679450" y="4690110"/>
            <a:ext cx="5441315" cy="4445635"/>
          </a:xfrm>
          <a:prstGeom prst="rect">
            <a:avLst/>
          </a:prstGeom>
          <a:noFill/>
        </p:spPr>
        <p:txBody>
          <a:bodyPr vert="horz" wrap="square" lIns="92075" tIns="45720" rIns="92075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8" name="슬라이드 번호 개체 틀 16387"/>
          <p:cNvSpPr txBox="1">
            <a:spLocks noGrp="1"/>
          </p:cNvSpPr>
          <p:nvPr>
            <p:ph type="sldNum"/>
          </p:nvPr>
        </p:nvSpPr>
        <p:spPr>
          <a:xfrm>
            <a:off x="3850005" y="9378315"/>
            <a:ext cx="2948305" cy="495935"/>
          </a:xfrm>
          <a:prstGeom prst="rect">
            <a:avLst/>
          </a:prstGeom>
          <a:noFill/>
          <a:ln w="0" cap="flat" cmpd="sng">
            <a:prstDash/>
            <a:miter lim="800000"/>
          </a:ln>
        </p:spPr>
        <p:txBody>
          <a:bodyPr vert="horz" wrap="square" lIns="92075" tIns="45720" rIns="92075" bIns="45720" anchor="b">
            <a:noAutofit/>
          </a:bodyPr>
          <a:lstStyle/>
          <a:p>
            <a:pPr marL="0" marR="0" lvl="0" indent="0" algn="ctr" defTabSz="508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</a:rPr>
              <a:pPr marL="0" marR="0" lvl="0" indent="0" algn="ctr" defTabSz="508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418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온라인 이미지 개체 틀 16385"/>
          <p:cNvSpPr>
            <a:spLocks noGrp="1" noRot="1" noChangeAspect="1"/>
          </p:cNvSpPr>
          <p:nvPr>
            <p:ph type="sldImg"/>
          </p:nvPr>
        </p:nvSpPr>
        <p:spPr>
          <a:xfrm>
            <a:off x="106363" y="739775"/>
            <a:ext cx="6586537" cy="3705225"/>
          </a:xfrm>
          <a:prstGeom prst="rect">
            <a:avLst/>
          </a:prstGeom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7" name="텍스트 개체 틀 16386"/>
          <p:cNvSpPr txBox="1">
            <a:spLocks noGrp="1"/>
          </p:cNvSpPr>
          <p:nvPr>
            <p:ph type="body"/>
          </p:nvPr>
        </p:nvSpPr>
        <p:spPr>
          <a:xfrm>
            <a:off x="679450" y="4690110"/>
            <a:ext cx="5441315" cy="4445635"/>
          </a:xfrm>
          <a:prstGeom prst="rect">
            <a:avLst/>
          </a:prstGeom>
          <a:noFill/>
        </p:spPr>
        <p:txBody>
          <a:bodyPr vert="horz" wrap="square" lIns="92075" tIns="45720" rIns="92075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8" name="슬라이드 번호 개체 틀 16387"/>
          <p:cNvSpPr txBox="1">
            <a:spLocks noGrp="1"/>
          </p:cNvSpPr>
          <p:nvPr>
            <p:ph type="sldNum"/>
          </p:nvPr>
        </p:nvSpPr>
        <p:spPr>
          <a:xfrm>
            <a:off x="3850005" y="9378315"/>
            <a:ext cx="2948305" cy="495935"/>
          </a:xfrm>
          <a:prstGeom prst="rect">
            <a:avLst/>
          </a:prstGeom>
          <a:noFill/>
          <a:ln w="0" cap="flat" cmpd="sng">
            <a:prstDash/>
            <a:miter lim="800000"/>
          </a:ln>
        </p:spPr>
        <p:txBody>
          <a:bodyPr vert="horz" wrap="square" lIns="92075" tIns="45720" rIns="92075" bIns="45720" anchor="b">
            <a:noAutofit/>
          </a:bodyPr>
          <a:lstStyle/>
          <a:p>
            <a:pPr marL="0" marR="0" lvl="0" indent="0" algn="ctr" defTabSz="508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</a:rPr>
              <a:pPr marL="0" marR="0" lvl="0" indent="0" algn="ctr" defTabSz="508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47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3583-197F-414C-A027-49791887F2F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5C02-285B-45EB-A70D-DB5F438E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41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3583-197F-414C-A027-49791887F2F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5C02-285B-45EB-A70D-DB5F438E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28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3583-197F-414C-A027-49791887F2F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5C02-285B-45EB-A70D-DB5F438E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337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도형 22"/>
          <p:cNvSpPr>
            <a:spLocks/>
          </p:cNvSpPr>
          <p:nvPr/>
        </p:nvSpPr>
        <p:spPr>
          <a:xfrm flipV="1">
            <a:off x="7213600" y="3810000"/>
            <a:ext cx="4980305" cy="92075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 flipV="1">
            <a:off x="7213600" y="3896995"/>
            <a:ext cx="4980305" cy="193675"/>
          </a:xfrm>
          <a:prstGeom prst="rect">
            <a:avLst/>
          </a:prstGeom>
          <a:solidFill>
            <a:schemeClr val="accent2">
              <a:alpha val="47885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flipV="1">
            <a:off x="7213600" y="4115435"/>
            <a:ext cx="4980305" cy="10795"/>
          </a:xfrm>
          <a:prstGeom prst="rect">
            <a:avLst/>
          </a:prstGeom>
          <a:solidFill>
            <a:schemeClr val="accent2">
              <a:alpha val="62800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flipV="1">
            <a:off x="7213600" y="4164330"/>
            <a:ext cx="2623185" cy="19685"/>
          </a:xfrm>
          <a:prstGeom prst="rect">
            <a:avLst/>
          </a:prstGeom>
          <a:solidFill>
            <a:schemeClr val="accent2">
              <a:alpha val="60052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 flipV="1">
            <a:off x="7213600" y="4199255"/>
            <a:ext cx="2623185" cy="10795"/>
          </a:xfrm>
          <a:prstGeom prst="rect">
            <a:avLst/>
          </a:prstGeom>
          <a:solidFill>
            <a:schemeClr val="accent2">
              <a:alpha val="62800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 useBgFill="1">
        <p:nvSpPr>
          <p:cNvPr id="30" name="도형 29"/>
          <p:cNvSpPr>
            <a:spLocks/>
          </p:cNvSpPr>
          <p:nvPr/>
        </p:nvSpPr>
        <p:spPr>
          <a:xfrm>
            <a:off x="7213600" y="3962400"/>
            <a:ext cx="4086225" cy="28575"/>
          </a:xfrm>
          <a:prstGeom prst="roundRect">
            <a:avLst>
              <a:gd name="adj" fmla="val 16667"/>
            </a:avLst>
          </a:prstGeom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 useBgFill="1">
        <p:nvSpPr>
          <p:cNvPr id="31" name="도형 30"/>
          <p:cNvSpPr>
            <a:spLocks/>
          </p:cNvSpPr>
          <p:nvPr/>
        </p:nvSpPr>
        <p:spPr>
          <a:xfrm>
            <a:off x="9835515" y="4060825"/>
            <a:ext cx="2135505" cy="38735"/>
          </a:xfrm>
          <a:prstGeom prst="roundRect">
            <a:avLst>
              <a:gd name="adj" fmla="val 16667"/>
            </a:avLst>
          </a:prstGeom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0" y="3649345"/>
            <a:ext cx="12193905" cy="245745"/>
          </a:xfrm>
          <a:prstGeom prst="rect">
            <a:avLst/>
          </a:prstGeom>
          <a:solidFill>
            <a:schemeClr val="accent2">
              <a:alpha val="47885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0" y="3675380"/>
            <a:ext cx="12193905" cy="142875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flipV="1">
            <a:off x="8551545" y="3642995"/>
            <a:ext cx="3641725" cy="249555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>
            <a:off x="0" y="0"/>
            <a:ext cx="12193905" cy="3702685"/>
          </a:xfrm>
          <a:prstGeom prst="rect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8" name="텍스트 개체 틀 7"/>
          <p:cNvSpPr txBox="1">
            <a:spLocks noGrp="1"/>
          </p:cNvSpPr>
          <p:nvPr>
            <p:ph type="ctrTitle"/>
          </p:nvPr>
        </p:nvSpPr>
        <p:spPr>
          <a:xfrm>
            <a:off x="609600" y="2401570"/>
            <a:ext cx="11279505" cy="14712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마스터</a:t>
            </a:r>
            <a:r>
              <a:rPr lang="en-US" altLang="ko-KR" sz="4400" b="0" strike="noStrike" cap="none" dirty="0">
                <a:solidFill>
                  <a:schemeClr val="bg1"/>
                </a:solidFill>
                <a:latin typeface="Arial Black" charset="0"/>
                <a:ea typeface="Arial Black" charset="0"/>
              </a:rPr>
              <a:t> </a:t>
            </a:r>
            <a:r>
              <a:rPr lang="en-US" altLang="ko-KR" sz="4400" b="0" strike="noStrike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제목</a:t>
            </a:r>
            <a:r>
              <a:rPr lang="en-US" altLang="ko-KR" sz="4400" b="0" strike="noStrike" cap="none" dirty="0">
                <a:solidFill>
                  <a:schemeClr val="bg1"/>
                </a:solidFill>
                <a:latin typeface="Arial Black" charset="0"/>
                <a:ea typeface="Arial Black" charset="0"/>
              </a:rPr>
              <a:t> </a:t>
            </a:r>
            <a:r>
              <a:rPr lang="en-US" altLang="ko-KR" sz="4400" b="0" strike="noStrike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스타일</a:t>
            </a:r>
            <a:r>
              <a:rPr lang="en-US" altLang="ko-KR" sz="4400" b="0" strike="noStrike" cap="none" dirty="0">
                <a:solidFill>
                  <a:schemeClr val="bg1"/>
                </a:solidFill>
                <a:latin typeface="Arial Black" charset="0"/>
                <a:ea typeface="Arial Black" charset="0"/>
              </a:rPr>
              <a:t> </a:t>
            </a:r>
            <a:r>
              <a:rPr lang="en-US" altLang="ko-KR" sz="4400" b="0" strike="noStrike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편집</a:t>
            </a:r>
          </a:p>
        </p:txBody>
      </p:sp>
      <p:sp>
        <p:nvSpPr>
          <p:cNvPr id="9" name="부제목 8"/>
          <p:cNvSpPr txBox="1">
            <a:spLocks noGrp="1"/>
          </p:cNvSpPr>
          <p:nvPr>
            <p:ph type="subTitle"/>
          </p:nvPr>
        </p:nvSpPr>
        <p:spPr>
          <a:xfrm>
            <a:off x="609600" y="3900169"/>
            <a:ext cx="6605905" cy="1754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tx2"/>
                </a:solidFill>
                <a:latin typeface="돋움" charset="0"/>
                <a:ea typeface="돋움" charset="0"/>
              </a:rPr>
              <a:t>마스터</a:t>
            </a:r>
            <a:r>
              <a:rPr lang="en-US" altLang="ko-KR" sz="2400" b="0" strike="noStrike" cap="none" dirty="0">
                <a:solidFill>
                  <a:schemeClr val="tx2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400" b="0" strike="noStrike" cap="none" dirty="0">
                <a:solidFill>
                  <a:schemeClr val="tx2"/>
                </a:solidFill>
                <a:latin typeface="돋움" charset="0"/>
                <a:ea typeface="돋움" charset="0"/>
              </a:rPr>
              <a:t>부제목</a:t>
            </a:r>
            <a:r>
              <a:rPr lang="en-US" altLang="ko-KR" sz="2400" b="0" strike="noStrike" cap="none" dirty="0">
                <a:solidFill>
                  <a:schemeClr val="tx2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400" b="0" strike="noStrike" cap="none" dirty="0">
                <a:solidFill>
                  <a:schemeClr val="tx2"/>
                </a:solidFill>
                <a:latin typeface="돋움" charset="0"/>
                <a:ea typeface="돋움" charset="0"/>
              </a:rPr>
              <a:t>스타일</a:t>
            </a:r>
            <a:r>
              <a:rPr lang="en-US" altLang="ko-KR" sz="2400" b="0" strike="noStrike" cap="none" dirty="0">
                <a:solidFill>
                  <a:schemeClr val="tx2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400" b="0" strike="noStrike" cap="none" dirty="0">
                <a:solidFill>
                  <a:schemeClr val="tx2"/>
                </a:solidFill>
                <a:latin typeface="돋움" charset="0"/>
                <a:ea typeface="돋움" charset="0"/>
              </a:rPr>
              <a:t>편집</a:t>
            </a:r>
          </a:p>
        </p:txBody>
      </p:sp>
      <p:sp>
        <p:nvSpPr>
          <p:cNvPr id="28" name="날짜 개체 틀 27"/>
          <p:cNvSpPr txBox="1">
            <a:spLocks noGrp="1"/>
          </p:cNvSpPr>
          <p:nvPr>
            <p:ph type="dt"/>
          </p:nvPr>
        </p:nvSpPr>
        <p:spPr>
          <a:xfrm>
            <a:off x="8940800" y="4206240"/>
            <a:ext cx="128206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800" b="0" strike="noStrike" cap="none" dirty="0" smtClean="0">
                <a:solidFill>
                  <a:schemeClr val="accent2"/>
                </a:solidFill>
                <a:latin typeface="굴림" charset="0"/>
                <a:ea typeface="굴림" charset="0"/>
              </a:rPr>
              <a:t>5/24/2019</a:t>
            </a:fld>
            <a:endParaRPr lang="en-US" altLang="ko-KR" sz="800" b="0" strike="noStrike" cap="none" dirty="0">
              <a:solidFill>
                <a:schemeClr val="accent2"/>
              </a:solidFill>
              <a:latin typeface="굴림" charset="0"/>
              <a:ea typeface="굴림" charset="0"/>
            </a:endParaRPr>
          </a:p>
        </p:txBody>
      </p:sp>
      <p:sp>
        <p:nvSpPr>
          <p:cNvPr id="17" name="바닥글 개체 틀 16"/>
          <p:cNvSpPr txBox="1">
            <a:spLocks noGrp="1"/>
          </p:cNvSpPr>
          <p:nvPr>
            <p:ph type="ftr"/>
          </p:nvPr>
        </p:nvSpPr>
        <p:spPr>
          <a:xfrm>
            <a:off x="7213600" y="4205605"/>
            <a:ext cx="172910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9" name="슬라이드 번호 개체 틀 28"/>
          <p:cNvSpPr txBox="1">
            <a:spLocks noGrp="1"/>
          </p:cNvSpPr>
          <p:nvPr>
            <p:ph type="sldNum"/>
          </p:nvPr>
        </p:nvSpPr>
        <p:spPr>
          <a:xfrm>
            <a:off x="11093450" y="1270"/>
            <a:ext cx="99758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strike="noStrike" cap="none" dirty="0" smtClean="0">
                <a:solidFill>
                  <a:schemeClr val="bg1"/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1800" b="0" strike="noStrike" cap="none" dirty="0">
              <a:solidFill>
                <a:schemeClr val="bg1"/>
              </a:solidFill>
              <a:latin typeface="굴림" charset="0"/>
              <a:ea typeface="굴림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0" y="-4445"/>
            <a:ext cx="12193905" cy="86550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돋움" charset="0"/>
              <a:ea typeface="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548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도형 22"/>
          <p:cNvSpPr>
            <a:spLocks/>
          </p:cNvSpPr>
          <p:nvPr/>
        </p:nvSpPr>
        <p:spPr>
          <a:xfrm flipV="1">
            <a:off x="7213600" y="3810000"/>
            <a:ext cx="4980305" cy="92075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4" name="도형 23"/>
          <p:cNvSpPr>
            <a:spLocks/>
          </p:cNvSpPr>
          <p:nvPr/>
        </p:nvSpPr>
        <p:spPr>
          <a:xfrm flipV="1">
            <a:off x="7213600" y="3896995"/>
            <a:ext cx="4980305" cy="193675"/>
          </a:xfrm>
          <a:prstGeom prst="rect">
            <a:avLst/>
          </a:prstGeom>
          <a:solidFill>
            <a:schemeClr val="accent2">
              <a:alpha val="47885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5" name="도형 24"/>
          <p:cNvSpPr>
            <a:spLocks/>
          </p:cNvSpPr>
          <p:nvPr/>
        </p:nvSpPr>
        <p:spPr>
          <a:xfrm flipV="1">
            <a:off x="7213600" y="4115435"/>
            <a:ext cx="4980305" cy="10795"/>
          </a:xfrm>
          <a:prstGeom prst="rect">
            <a:avLst/>
          </a:prstGeom>
          <a:solidFill>
            <a:schemeClr val="accent2">
              <a:alpha val="62800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6" name="도형 25"/>
          <p:cNvSpPr>
            <a:spLocks/>
          </p:cNvSpPr>
          <p:nvPr/>
        </p:nvSpPr>
        <p:spPr>
          <a:xfrm flipV="1">
            <a:off x="7213600" y="4164330"/>
            <a:ext cx="2623185" cy="19685"/>
          </a:xfrm>
          <a:prstGeom prst="rect">
            <a:avLst/>
          </a:prstGeom>
          <a:solidFill>
            <a:schemeClr val="accent2">
              <a:alpha val="60052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7" name="도형 26"/>
          <p:cNvSpPr>
            <a:spLocks/>
          </p:cNvSpPr>
          <p:nvPr/>
        </p:nvSpPr>
        <p:spPr>
          <a:xfrm flipV="1">
            <a:off x="7213600" y="4199255"/>
            <a:ext cx="2623185" cy="10795"/>
          </a:xfrm>
          <a:prstGeom prst="rect">
            <a:avLst/>
          </a:prstGeom>
          <a:solidFill>
            <a:schemeClr val="accent2">
              <a:alpha val="62800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 useBgFill="1">
        <p:nvSpPr>
          <p:cNvPr id="30" name="도형 29"/>
          <p:cNvSpPr>
            <a:spLocks/>
          </p:cNvSpPr>
          <p:nvPr/>
        </p:nvSpPr>
        <p:spPr>
          <a:xfrm>
            <a:off x="7213600" y="3962400"/>
            <a:ext cx="4086225" cy="28575"/>
          </a:xfrm>
          <a:prstGeom prst="roundRect">
            <a:avLst>
              <a:gd name="adj" fmla="val 16667"/>
            </a:avLst>
          </a:prstGeom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 useBgFill="1">
        <p:nvSpPr>
          <p:cNvPr id="31" name="도형 30"/>
          <p:cNvSpPr>
            <a:spLocks/>
          </p:cNvSpPr>
          <p:nvPr/>
        </p:nvSpPr>
        <p:spPr>
          <a:xfrm>
            <a:off x="9835515" y="4060825"/>
            <a:ext cx="2135505" cy="38735"/>
          </a:xfrm>
          <a:prstGeom prst="roundRect">
            <a:avLst>
              <a:gd name="adj" fmla="val 16667"/>
            </a:avLst>
          </a:prstGeom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0" y="3649345"/>
            <a:ext cx="12193905" cy="245745"/>
          </a:xfrm>
          <a:prstGeom prst="rect">
            <a:avLst/>
          </a:prstGeom>
          <a:solidFill>
            <a:schemeClr val="accent2">
              <a:alpha val="47885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0" y="3675380"/>
            <a:ext cx="12193905" cy="142875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1" name="도형 10"/>
          <p:cNvSpPr>
            <a:spLocks/>
          </p:cNvSpPr>
          <p:nvPr/>
        </p:nvSpPr>
        <p:spPr>
          <a:xfrm flipV="1">
            <a:off x="8551545" y="3642995"/>
            <a:ext cx="3641725" cy="249555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9" name="도형 18"/>
          <p:cNvSpPr>
            <a:spLocks/>
          </p:cNvSpPr>
          <p:nvPr/>
        </p:nvSpPr>
        <p:spPr>
          <a:xfrm>
            <a:off x="0" y="0"/>
            <a:ext cx="12193905" cy="3702685"/>
          </a:xfrm>
          <a:prstGeom prst="rect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8" name="텍스트 개체 틀 7"/>
          <p:cNvSpPr txBox="1">
            <a:spLocks noGrp="1"/>
          </p:cNvSpPr>
          <p:nvPr>
            <p:ph type="ctrTitle"/>
          </p:nvPr>
        </p:nvSpPr>
        <p:spPr>
          <a:xfrm>
            <a:off x="609600" y="2401570"/>
            <a:ext cx="11279505" cy="14712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마스터</a:t>
            </a:r>
            <a:r>
              <a:rPr lang="en-US" altLang="ko-KR" sz="4400" b="0" strike="noStrike" cap="none" dirty="0">
                <a:solidFill>
                  <a:schemeClr val="bg1"/>
                </a:solidFill>
                <a:latin typeface="Arial Black" charset="0"/>
                <a:ea typeface="Arial Black" charset="0"/>
              </a:rPr>
              <a:t> </a:t>
            </a:r>
            <a:r>
              <a:rPr lang="en-US" altLang="ko-KR" sz="4400" b="0" strike="noStrike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제목</a:t>
            </a:r>
            <a:r>
              <a:rPr lang="en-US" altLang="ko-KR" sz="4400" b="0" strike="noStrike" cap="none" dirty="0">
                <a:solidFill>
                  <a:schemeClr val="bg1"/>
                </a:solidFill>
                <a:latin typeface="Arial Black" charset="0"/>
                <a:ea typeface="Arial Black" charset="0"/>
              </a:rPr>
              <a:t> </a:t>
            </a:r>
            <a:r>
              <a:rPr lang="en-US" altLang="ko-KR" sz="4400" b="0" strike="noStrike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스타일</a:t>
            </a:r>
            <a:r>
              <a:rPr lang="en-US" altLang="ko-KR" sz="4400" b="0" strike="noStrike" cap="none" dirty="0">
                <a:solidFill>
                  <a:schemeClr val="bg1"/>
                </a:solidFill>
                <a:latin typeface="Arial Black" charset="0"/>
                <a:ea typeface="Arial Black" charset="0"/>
              </a:rPr>
              <a:t> </a:t>
            </a:r>
            <a:r>
              <a:rPr lang="en-US" altLang="ko-KR" sz="4400" b="0" strike="noStrike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편집</a:t>
            </a:r>
          </a:p>
        </p:txBody>
      </p:sp>
      <p:sp>
        <p:nvSpPr>
          <p:cNvPr id="9" name="부제목 8"/>
          <p:cNvSpPr txBox="1">
            <a:spLocks noGrp="1"/>
          </p:cNvSpPr>
          <p:nvPr>
            <p:ph type="subTitle"/>
          </p:nvPr>
        </p:nvSpPr>
        <p:spPr>
          <a:xfrm>
            <a:off x="609600" y="3900169"/>
            <a:ext cx="6605905" cy="1754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tx2"/>
                </a:solidFill>
                <a:latin typeface="돋움" charset="0"/>
                <a:ea typeface="돋움" charset="0"/>
              </a:rPr>
              <a:t>마스터</a:t>
            </a:r>
            <a:r>
              <a:rPr lang="en-US" altLang="ko-KR" sz="2400" b="0" strike="noStrike" cap="none" dirty="0">
                <a:solidFill>
                  <a:schemeClr val="tx2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400" b="0" strike="noStrike" cap="none" dirty="0">
                <a:solidFill>
                  <a:schemeClr val="tx2"/>
                </a:solidFill>
                <a:latin typeface="돋움" charset="0"/>
                <a:ea typeface="돋움" charset="0"/>
              </a:rPr>
              <a:t>부제목</a:t>
            </a:r>
            <a:r>
              <a:rPr lang="en-US" altLang="ko-KR" sz="2400" b="0" strike="noStrike" cap="none" dirty="0">
                <a:solidFill>
                  <a:schemeClr val="tx2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400" b="0" strike="noStrike" cap="none" dirty="0">
                <a:solidFill>
                  <a:schemeClr val="tx2"/>
                </a:solidFill>
                <a:latin typeface="돋움" charset="0"/>
                <a:ea typeface="돋움" charset="0"/>
              </a:rPr>
              <a:t>스타일</a:t>
            </a:r>
            <a:r>
              <a:rPr lang="en-US" altLang="ko-KR" sz="2400" b="0" strike="noStrike" cap="none" dirty="0">
                <a:solidFill>
                  <a:schemeClr val="tx2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400" b="0" strike="noStrike" cap="none" dirty="0">
                <a:solidFill>
                  <a:schemeClr val="tx2"/>
                </a:solidFill>
                <a:latin typeface="돋움" charset="0"/>
                <a:ea typeface="돋움" charset="0"/>
              </a:rPr>
              <a:t>편집</a:t>
            </a:r>
          </a:p>
        </p:txBody>
      </p:sp>
      <p:sp>
        <p:nvSpPr>
          <p:cNvPr id="28" name="날짜 개체 틀 27"/>
          <p:cNvSpPr txBox="1">
            <a:spLocks noGrp="1"/>
          </p:cNvSpPr>
          <p:nvPr>
            <p:ph type="dt"/>
          </p:nvPr>
        </p:nvSpPr>
        <p:spPr>
          <a:xfrm>
            <a:off x="8940800" y="4206240"/>
            <a:ext cx="128206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800" b="0" strike="noStrike" cap="none" dirty="0" smtClean="0">
                <a:solidFill>
                  <a:schemeClr val="accent2"/>
                </a:solidFill>
                <a:latin typeface="굴림" charset="0"/>
                <a:ea typeface="굴림" charset="0"/>
              </a:rPr>
              <a:t>5/24/2019</a:t>
            </a:fld>
            <a:endParaRPr lang="en-US" altLang="ko-KR" sz="800" b="0" strike="noStrike" cap="none" dirty="0">
              <a:solidFill>
                <a:schemeClr val="accent2"/>
              </a:solidFill>
              <a:latin typeface="굴림" charset="0"/>
              <a:ea typeface="굴림" charset="0"/>
            </a:endParaRPr>
          </a:p>
        </p:txBody>
      </p:sp>
      <p:sp>
        <p:nvSpPr>
          <p:cNvPr id="17" name="바닥글 개체 틀 16"/>
          <p:cNvSpPr txBox="1">
            <a:spLocks noGrp="1"/>
          </p:cNvSpPr>
          <p:nvPr>
            <p:ph type="ftr"/>
          </p:nvPr>
        </p:nvSpPr>
        <p:spPr>
          <a:xfrm>
            <a:off x="7213600" y="4205605"/>
            <a:ext cx="172910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9" name="슬라이드 번호 개체 틀 28"/>
          <p:cNvSpPr txBox="1">
            <a:spLocks noGrp="1"/>
          </p:cNvSpPr>
          <p:nvPr>
            <p:ph type="sldNum"/>
          </p:nvPr>
        </p:nvSpPr>
        <p:spPr>
          <a:xfrm>
            <a:off x="11093450" y="1270"/>
            <a:ext cx="99758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strike="noStrike" cap="none" dirty="0" smtClean="0">
                <a:solidFill>
                  <a:schemeClr val="bg1"/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1800" b="0" strike="noStrike" cap="none" dirty="0">
              <a:solidFill>
                <a:schemeClr val="bg1"/>
              </a:solidFill>
              <a:latin typeface="굴림" charset="0"/>
              <a:ea typeface="굴림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0" y="-4445"/>
            <a:ext cx="12193905" cy="86550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244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114300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마스터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제목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스타일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09600" y="2249170"/>
            <a:ext cx="10974705" cy="43262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65760" indent="-25590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•"/>
            </a:pP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마스터</a:t>
            </a:r>
            <a:r>
              <a:rPr lang="en-US" altLang="ko-KR" sz="2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텍스트</a:t>
            </a:r>
            <a:r>
              <a:rPr lang="en-US" altLang="ko-KR" sz="2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스타일을</a:t>
            </a:r>
            <a:r>
              <a:rPr lang="en-US" altLang="ko-KR" sz="2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편집합니다</a:t>
            </a:r>
          </a:p>
          <a:p>
            <a:pPr marL="658495" indent="-24701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97FD5"/>
              </a:buClr>
              <a:buFont typeface="Georgia"/>
              <a:buChar char="▫"/>
            </a:pPr>
            <a:r>
              <a:rPr lang="en-US" altLang="ko-KR" sz="2600" b="0" strike="noStrike" cap="none" dirty="0">
                <a:latin typeface="돋움" charset="0"/>
                <a:ea typeface="돋움" charset="0"/>
              </a:rPr>
              <a:t>둘째</a:t>
            </a:r>
            <a:r>
              <a:rPr lang="en-US" altLang="ko-KR" sz="26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6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923290" indent="-21971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2400" b="0" strike="noStrike" cap="none" dirty="0">
                <a:latin typeface="돋움" charset="0"/>
                <a:ea typeface="돋움" charset="0"/>
              </a:rPr>
              <a:t>셋째</a:t>
            </a:r>
            <a:r>
              <a:rPr lang="en-US" altLang="ko-KR" sz="24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4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179830" indent="-20129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2200" b="0" strike="noStrike" cap="none" dirty="0">
                <a:latin typeface="돋움" charset="0"/>
                <a:ea typeface="돋움" charset="0"/>
              </a:rPr>
              <a:t>넷째</a:t>
            </a:r>
            <a:r>
              <a:rPr lang="en-US" altLang="ko-KR" sz="22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2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390015" indent="-18288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▫"/>
            </a:pP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다섯째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781415" y="612775"/>
            <a:ext cx="127825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800" b="0" strike="noStrike" cap="none" dirty="0" smtClean="0">
                <a:solidFill>
                  <a:schemeClr val="accent2"/>
                </a:solidFill>
                <a:latin typeface="굴림" charset="0"/>
                <a:ea typeface="굴림" charset="0"/>
              </a:rPr>
              <a:t>5/24/2019</a:t>
            </a:fld>
            <a:endParaRPr lang="en-US" altLang="ko-KR" sz="800" b="0" strike="noStrike" cap="none" dirty="0">
              <a:solidFill>
                <a:schemeClr val="accent2"/>
              </a:solidFill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7010400" y="612775"/>
            <a:ext cx="176974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10899775" y="2540"/>
            <a:ext cx="1017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1" strike="noStrike" cap="none" dirty="0" smtClean="0">
                <a:solidFill>
                  <a:srgbClr val="FFFFFF"/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1800" b="1" strike="noStrike" cap="none" dirty="0">
              <a:solidFill>
                <a:srgbClr val="FFFFFF"/>
              </a:solidFill>
              <a:latin typeface="굴림" charset="0"/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523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3295" y="1981200"/>
            <a:ext cx="10365105" cy="136334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300" b="1" strike="noStrike" cap="none" dirty="0">
                <a:ln w="12700" cap="flat" cmpd="sng">
                  <a:solidFill>
                    <a:schemeClr val="accent2">
                      <a:shade val="90000"/>
                      <a:satMod val="150000"/>
                      <a:alpha val="10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3921"/>
                    </a:srgbClr>
                  </a:outerShdw>
                </a:effectLst>
                <a:latin typeface="HY견고딕" charset="0"/>
                <a:ea typeface="HY견고딕" charset="0"/>
              </a:rPr>
              <a:t>마스터</a:t>
            </a:r>
            <a:r>
              <a:rPr lang="en-US" altLang="ko-KR" sz="4300" b="1" strike="noStrike" cap="none" dirty="0">
                <a:ln w="12700" cap="flat" cmpd="sng">
                  <a:solidFill>
                    <a:schemeClr val="accent2">
                      <a:shade val="90000"/>
                      <a:satMod val="150000"/>
                      <a:alpha val="10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3921"/>
                    </a:srgbClr>
                  </a:outerShdw>
                </a:effectLst>
                <a:latin typeface="Arial Black" charset="0"/>
                <a:ea typeface="Arial Black" charset="0"/>
              </a:rPr>
              <a:t> </a:t>
            </a:r>
            <a:r>
              <a:rPr lang="en-US" altLang="ko-KR" sz="4300" b="1" strike="noStrike" cap="none" dirty="0">
                <a:ln w="12700" cap="flat" cmpd="sng">
                  <a:solidFill>
                    <a:schemeClr val="accent2">
                      <a:shade val="90000"/>
                      <a:satMod val="150000"/>
                      <a:alpha val="10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3921"/>
                    </a:srgbClr>
                  </a:outerShdw>
                </a:effectLst>
                <a:latin typeface="HY견고딕" charset="0"/>
                <a:ea typeface="HY견고딕" charset="0"/>
              </a:rPr>
              <a:t>제목</a:t>
            </a:r>
            <a:r>
              <a:rPr lang="en-US" altLang="ko-KR" sz="4300" b="1" strike="noStrike" cap="none" dirty="0">
                <a:ln w="12700" cap="flat" cmpd="sng">
                  <a:solidFill>
                    <a:schemeClr val="accent2">
                      <a:shade val="90000"/>
                      <a:satMod val="150000"/>
                      <a:alpha val="10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3921"/>
                    </a:srgbClr>
                  </a:outerShdw>
                </a:effectLst>
                <a:latin typeface="Arial Black" charset="0"/>
                <a:ea typeface="Arial Black" charset="0"/>
              </a:rPr>
              <a:t> </a:t>
            </a:r>
            <a:r>
              <a:rPr lang="en-US" altLang="ko-KR" sz="4300" b="1" strike="noStrike" cap="none" dirty="0">
                <a:ln w="12700" cap="flat" cmpd="sng">
                  <a:solidFill>
                    <a:schemeClr val="accent2">
                      <a:shade val="90000"/>
                      <a:satMod val="150000"/>
                      <a:alpha val="10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3921"/>
                    </a:srgbClr>
                  </a:outerShdw>
                </a:effectLst>
                <a:latin typeface="HY견고딕" charset="0"/>
                <a:ea typeface="HY견고딕" charset="0"/>
              </a:rPr>
              <a:t>스타일</a:t>
            </a:r>
            <a:r>
              <a:rPr lang="en-US" altLang="ko-KR" sz="4300" b="1" strike="noStrike" cap="none" dirty="0">
                <a:ln w="12700" cap="flat" cmpd="sng">
                  <a:solidFill>
                    <a:schemeClr val="accent2">
                      <a:shade val="90000"/>
                      <a:satMod val="150000"/>
                      <a:alpha val="10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3921"/>
                    </a:srgbClr>
                  </a:outerShdw>
                </a:effectLst>
                <a:latin typeface="Arial Black" charset="0"/>
                <a:ea typeface="Arial Black" charset="0"/>
              </a:rPr>
              <a:t> </a:t>
            </a:r>
            <a:r>
              <a:rPr lang="en-US" altLang="ko-KR" sz="4300" b="1" strike="noStrike" cap="none" dirty="0">
                <a:ln w="12700" cap="flat" cmpd="sng">
                  <a:solidFill>
                    <a:schemeClr val="accent2">
                      <a:shade val="90000"/>
                      <a:satMod val="150000"/>
                      <a:alpha val="10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3921"/>
                    </a:srgbClr>
                  </a:outerShdw>
                </a:effectLst>
                <a:latin typeface="HY견고딕" charset="0"/>
                <a:ea typeface="HY견고딕" charset="0"/>
              </a:rPr>
              <a:t>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963295" y="3367405"/>
            <a:ext cx="10365105" cy="15106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00" b="0" strike="noStrike" cap="none" dirty="0">
                <a:solidFill>
                  <a:schemeClr val="tx2"/>
                </a:solidFill>
                <a:latin typeface="돋움" charset="0"/>
                <a:ea typeface="돋움" charset="0"/>
              </a:rPr>
              <a:t>마스터</a:t>
            </a:r>
            <a:r>
              <a:rPr lang="en-US" altLang="ko-KR" sz="2100" b="0" strike="noStrike" cap="none" dirty="0">
                <a:solidFill>
                  <a:schemeClr val="tx2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100" b="0" strike="noStrike" cap="none" dirty="0">
                <a:solidFill>
                  <a:schemeClr val="tx2"/>
                </a:solidFill>
                <a:latin typeface="돋움" charset="0"/>
                <a:ea typeface="돋움" charset="0"/>
              </a:rPr>
              <a:t>텍스트</a:t>
            </a:r>
            <a:r>
              <a:rPr lang="en-US" altLang="ko-KR" sz="2100" b="0" strike="noStrike" cap="none" dirty="0">
                <a:solidFill>
                  <a:schemeClr val="tx2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100" b="0" strike="noStrike" cap="none" dirty="0">
                <a:solidFill>
                  <a:schemeClr val="tx2"/>
                </a:solidFill>
                <a:latin typeface="돋움" charset="0"/>
                <a:ea typeface="돋움" charset="0"/>
              </a:rPr>
              <a:t>스타일을</a:t>
            </a:r>
            <a:r>
              <a:rPr lang="en-US" altLang="ko-KR" sz="2100" b="0" strike="noStrike" cap="none" dirty="0">
                <a:solidFill>
                  <a:schemeClr val="tx2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100" b="0" strike="noStrike" cap="none" dirty="0">
                <a:solidFill>
                  <a:schemeClr val="tx2"/>
                </a:solidFill>
                <a:latin typeface="돋움" charset="0"/>
                <a:ea typeface="돋움" charset="0"/>
              </a:rPr>
              <a:t>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781415" y="612775"/>
            <a:ext cx="127825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800" b="0" strike="noStrike" cap="none" dirty="0" smtClean="0">
                <a:solidFill>
                  <a:schemeClr val="accent2"/>
                </a:solidFill>
                <a:latin typeface="굴림" charset="0"/>
                <a:ea typeface="굴림" charset="0"/>
              </a:rPr>
              <a:t>5/24/2019</a:t>
            </a:fld>
            <a:endParaRPr lang="en-US" altLang="ko-KR" sz="800" b="0" strike="noStrike" cap="none" dirty="0">
              <a:solidFill>
                <a:schemeClr val="accent2"/>
              </a:solidFill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7010400" y="612775"/>
            <a:ext cx="176974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10899775" y="2540"/>
            <a:ext cx="1017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strike="noStrike" cap="none" dirty="0" smtClean="0">
                <a:solidFill>
                  <a:srgbClr val="FFFFFF"/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1800" b="0" strike="noStrike" cap="none" dirty="0">
              <a:solidFill>
                <a:srgbClr val="FFFFFF"/>
              </a:solidFill>
              <a:latin typeface="굴림" charset="0"/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272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114300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마스터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제목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스타일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09600" y="2249170"/>
            <a:ext cx="5386705" cy="45281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65760" indent="-25590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•"/>
            </a:pP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마스터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텍스트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스타일을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편집합니다</a:t>
            </a:r>
          </a:p>
          <a:p>
            <a:pPr marL="658495" indent="-24701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97FD5"/>
              </a:buClr>
              <a:buFont typeface="Georgia"/>
              <a:buChar char="▫"/>
            </a:pPr>
            <a:r>
              <a:rPr lang="en-US" altLang="ko-KR" sz="1900" b="0" strike="noStrike" cap="none" dirty="0">
                <a:latin typeface="돋움" charset="0"/>
                <a:ea typeface="돋움" charset="0"/>
              </a:rPr>
              <a:t>둘째</a:t>
            </a:r>
            <a:r>
              <a:rPr lang="en-US" altLang="ko-KR" sz="19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9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923290" indent="-21971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셋째</a:t>
            </a:r>
            <a:r>
              <a:rPr lang="en-US" altLang="ko-KR" sz="1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179830" indent="-20129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넷째</a:t>
            </a:r>
            <a:r>
              <a:rPr lang="en-US" altLang="ko-KR" sz="1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390015" indent="-18288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▫"/>
            </a:pP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다섯째</a:t>
            </a:r>
            <a:r>
              <a:rPr lang="en-US" altLang="ko-KR" sz="1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97600" y="2249170"/>
            <a:ext cx="5386705" cy="45281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65760" indent="-25590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•"/>
            </a:pP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마스터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텍스트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스타일을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편집합니다</a:t>
            </a:r>
          </a:p>
          <a:p>
            <a:pPr marL="658495" indent="-24701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97FD5"/>
              </a:buClr>
              <a:buFont typeface="Georgia"/>
              <a:buChar char="▫"/>
            </a:pPr>
            <a:r>
              <a:rPr lang="en-US" altLang="ko-KR" sz="1900" b="0" strike="noStrike" cap="none" dirty="0">
                <a:latin typeface="돋움" charset="0"/>
                <a:ea typeface="돋움" charset="0"/>
              </a:rPr>
              <a:t>둘째</a:t>
            </a:r>
            <a:r>
              <a:rPr lang="en-US" altLang="ko-KR" sz="19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9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923290" indent="-21971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셋째</a:t>
            </a:r>
            <a:r>
              <a:rPr lang="en-US" altLang="ko-KR" sz="1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179830" indent="-20129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넷째</a:t>
            </a:r>
            <a:r>
              <a:rPr lang="en-US" altLang="ko-KR" sz="1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390015" indent="-18288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▫"/>
            </a:pP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다섯째</a:t>
            </a:r>
            <a:r>
              <a:rPr lang="en-US" altLang="ko-KR" sz="1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781415" y="612775"/>
            <a:ext cx="127825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800" b="0" strike="noStrike" cap="none" dirty="0" smtClean="0">
                <a:solidFill>
                  <a:schemeClr val="accent2"/>
                </a:solidFill>
                <a:latin typeface="굴림" charset="0"/>
                <a:ea typeface="굴림" charset="0"/>
              </a:rPr>
              <a:t>5/24/2019</a:t>
            </a:fld>
            <a:endParaRPr lang="en-US" altLang="ko-KR" sz="800" b="0" strike="noStrike" cap="none" dirty="0">
              <a:solidFill>
                <a:schemeClr val="accent2"/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7010400" y="612775"/>
            <a:ext cx="176974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10899775" y="2540"/>
            <a:ext cx="1017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strike="noStrike" cap="none" dirty="0" smtClean="0">
                <a:solidFill>
                  <a:srgbClr val="FFFFFF"/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1800" b="0" strike="noStrike" cap="none" dirty="0">
              <a:solidFill>
                <a:srgbClr val="FFFFFF"/>
              </a:solidFill>
              <a:latin typeface="굴림" charset="0"/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303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508000" y="1143000"/>
            <a:ext cx="11177905" cy="10712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마스터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제목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스타일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507365" y="2244725"/>
            <a:ext cx="5390515" cy="459105"/>
          </a:xfrm>
          <a:prstGeom prst="rect">
            <a:avLst/>
          </a:prstGeom>
          <a:solidFill>
            <a:schemeClr val="accent2">
              <a:satMod val="150000"/>
              <a:alpha val="22765"/>
            </a:schemeClr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1" strike="noStrike" cap="none" dirty="0">
                <a:solidFill>
                  <a:schemeClr val="tx1">
                    <a:tint val="95000"/>
                  </a:schemeClr>
                </a:solidFill>
                <a:latin typeface="돋움" charset="0"/>
                <a:ea typeface="돋움" charset="0"/>
              </a:rPr>
              <a:t>마스터</a:t>
            </a:r>
            <a:r>
              <a:rPr lang="en-US" altLang="ko-KR" sz="1900" b="1" strike="noStrike" cap="none" dirty="0">
                <a:solidFill>
                  <a:schemeClr val="tx1">
                    <a:tint val="95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900" b="1" strike="noStrike" cap="none" dirty="0">
                <a:solidFill>
                  <a:schemeClr val="tx1">
                    <a:tint val="95000"/>
                  </a:schemeClr>
                </a:solidFill>
                <a:latin typeface="돋움" charset="0"/>
                <a:ea typeface="돋움" charset="0"/>
              </a:rPr>
              <a:t>텍스트</a:t>
            </a:r>
            <a:r>
              <a:rPr lang="en-US" altLang="ko-KR" sz="1900" b="1" strike="noStrike" cap="none" dirty="0">
                <a:solidFill>
                  <a:schemeClr val="tx1">
                    <a:tint val="95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900" b="1" strike="noStrike" cap="none" dirty="0">
                <a:solidFill>
                  <a:schemeClr val="tx1">
                    <a:tint val="95000"/>
                  </a:schemeClr>
                </a:solidFill>
                <a:latin typeface="돋움" charset="0"/>
                <a:ea typeface="돋움" charset="0"/>
              </a:rPr>
              <a:t>스타일을</a:t>
            </a:r>
            <a:r>
              <a:rPr lang="en-US" altLang="ko-KR" sz="1900" b="1" strike="noStrike" cap="none" dirty="0">
                <a:solidFill>
                  <a:schemeClr val="tx1">
                    <a:tint val="95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900" b="1" strike="noStrike" cap="none" dirty="0">
                <a:solidFill>
                  <a:schemeClr val="tx1">
                    <a:tint val="95000"/>
                  </a:schemeClr>
                </a:solidFill>
                <a:latin typeface="돋움" charset="0"/>
                <a:ea typeface="돋움" charset="0"/>
              </a:rPr>
              <a:t>편집합니다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294755" y="2244725"/>
            <a:ext cx="5390515" cy="459105"/>
          </a:xfrm>
          <a:prstGeom prst="rect">
            <a:avLst/>
          </a:prstGeom>
          <a:solidFill>
            <a:schemeClr val="accent2">
              <a:satMod val="150000"/>
              <a:alpha val="22765"/>
            </a:schemeClr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1" strike="noStrike" cap="none" dirty="0">
                <a:solidFill>
                  <a:schemeClr val="tx1">
                    <a:tint val="95000"/>
                  </a:schemeClr>
                </a:solidFill>
                <a:latin typeface="돋움" charset="0"/>
                <a:ea typeface="돋움" charset="0"/>
              </a:rPr>
              <a:t>마스터</a:t>
            </a:r>
            <a:r>
              <a:rPr lang="en-US" altLang="ko-KR" sz="1900" b="1" strike="noStrike" cap="none" dirty="0">
                <a:solidFill>
                  <a:schemeClr val="tx1">
                    <a:tint val="95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900" b="1" strike="noStrike" cap="none" dirty="0">
                <a:solidFill>
                  <a:schemeClr val="tx1">
                    <a:tint val="95000"/>
                  </a:schemeClr>
                </a:solidFill>
                <a:latin typeface="돋움" charset="0"/>
                <a:ea typeface="돋움" charset="0"/>
              </a:rPr>
              <a:t>텍스트</a:t>
            </a:r>
            <a:r>
              <a:rPr lang="en-US" altLang="ko-KR" sz="1900" b="1" strike="noStrike" cap="none" dirty="0">
                <a:solidFill>
                  <a:schemeClr val="tx1">
                    <a:tint val="95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900" b="1" strike="noStrike" cap="none" dirty="0">
                <a:solidFill>
                  <a:schemeClr val="tx1">
                    <a:tint val="95000"/>
                  </a:schemeClr>
                </a:solidFill>
                <a:latin typeface="돋움" charset="0"/>
                <a:ea typeface="돋움" charset="0"/>
              </a:rPr>
              <a:t>스타일을</a:t>
            </a:r>
            <a:r>
              <a:rPr lang="en-US" altLang="ko-KR" sz="1900" b="1" strike="noStrike" cap="none" dirty="0">
                <a:solidFill>
                  <a:schemeClr val="tx1">
                    <a:tint val="95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900" b="1" strike="noStrike" cap="none" dirty="0">
                <a:solidFill>
                  <a:schemeClr val="tx1">
                    <a:tint val="95000"/>
                  </a:schemeClr>
                </a:solidFill>
                <a:latin typeface="돋움" charset="0"/>
                <a:ea typeface="돋움" charset="0"/>
              </a:rPr>
              <a:t>편집합니다</a:t>
            </a:r>
          </a:p>
        </p:txBody>
      </p:sp>
      <p:sp>
        <p:nvSpPr>
          <p:cNvPr id="5" name="내용 개체 틀 4"/>
          <p:cNvSpPr txBox="1">
            <a:spLocks noGrp="1"/>
          </p:cNvSpPr>
          <p:nvPr>
            <p:ph/>
          </p:nvPr>
        </p:nvSpPr>
        <p:spPr>
          <a:xfrm>
            <a:off x="507365" y="2708275"/>
            <a:ext cx="5390515" cy="38881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65760" indent="-25590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•"/>
            </a:pP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마스터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텍스트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스타일을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편집합니다</a:t>
            </a:r>
          </a:p>
          <a:p>
            <a:pPr marL="658495" indent="-24701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97FD5"/>
              </a:buClr>
              <a:buFont typeface="Georgia"/>
              <a:buChar char="▫"/>
            </a:pP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둘째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923290" indent="-21971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셋째</a:t>
            </a:r>
            <a:r>
              <a:rPr lang="en-US" altLang="ko-KR" sz="1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179830" indent="-20129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1600" b="0" strike="noStrike" cap="none" dirty="0">
                <a:latin typeface="돋움" charset="0"/>
                <a:ea typeface="돋움" charset="0"/>
              </a:rPr>
              <a:t>넷째</a:t>
            </a:r>
            <a:r>
              <a:rPr lang="en-US" altLang="ko-KR" sz="16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6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390015" indent="-18288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▫"/>
            </a:pPr>
            <a:r>
              <a:rPr lang="en-US" altLang="ko-KR" sz="1600" b="0" strike="noStrike" cap="none" dirty="0">
                <a:latin typeface="돋움" charset="0"/>
                <a:ea typeface="돋움" charset="0"/>
              </a:rPr>
              <a:t>다섯째</a:t>
            </a:r>
            <a:r>
              <a:rPr lang="en-US" altLang="ko-KR" sz="16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600" b="0" strike="noStrike" cap="none" dirty="0">
                <a:latin typeface="돋움" charset="0"/>
                <a:ea typeface="돋움" charset="0"/>
              </a:rPr>
              <a:t>수준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290310" y="2708275"/>
            <a:ext cx="5390515" cy="38881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65760" indent="-25590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•"/>
            </a:pP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마스터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텍스트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스타일을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편집합니다</a:t>
            </a:r>
          </a:p>
          <a:p>
            <a:pPr marL="658495" indent="-24701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97FD5"/>
              </a:buClr>
              <a:buFont typeface="Georgia"/>
              <a:buChar char="▫"/>
            </a:pP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둘째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923290" indent="-21971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셋째</a:t>
            </a:r>
            <a:r>
              <a:rPr lang="en-US" altLang="ko-KR" sz="1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179830" indent="-20129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1600" b="0" strike="noStrike" cap="none" dirty="0">
                <a:latin typeface="돋움" charset="0"/>
                <a:ea typeface="돋움" charset="0"/>
              </a:rPr>
              <a:t>넷째</a:t>
            </a:r>
            <a:r>
              <a:rPr lang="en-US" altLang="ko-KR" sz="16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6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390015" indent="-18288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▫"/>
            </a:pPr>
            <a:r>
              <a:rPr lang="en-US" altLang="ko-KR" sz="1600" b="0" strike="noStrike" cap="none" dirty="0">
                <a:latin typeface="돋움" charset="0"/>
                <a:ea typeface="돋움" charset="0"/>
              </a:rPr>
              <a:t>다섯째</a:t>
            </a:r>
            <a:r>
              <a:rPr lang="en-US" altLang="ko-KR" sz="16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600" b="0" strike="noStrike" cap="none" dirty="0">
                <a:latin typeface="돋움" charset="0"/>
                <a:ea typeface="돋움" charset="0"/>
              </a:rPr>
              <a:t>수준</a:t>
            </a:r>
          </a:p>
        </p:txBody>
      </p:sp>
      <p:sp>
        <p:nvSpPr>
          <p:cNvPr id="26" name="날짜 개체 틀 25"/>
          <p:cNvSpPr txBox="1">
            <a:spLocks noGrp="1"/>
          </p:cNvSpPr>
          <p:nvPr>
            <p:ph type="dt"/>
          </p:nvPr>
        </p:nvSpPr>
        <p:spPr>
          <a:xfrm>
            <a:off x="8781415" y="612775"/>
            <a:ext cx="127825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800" b="0" strike="noStrike" cap="none" dirty="0" smtClean="0">
                <a:solidFill>
                  <a:schemeClr val="accent2"/>
                </a:solidFill>
                <a:latin typeface="굴림" charset="0"/>
                <a:ea typeface="굴림" charset="0"/>
              </a:rPr>
              <a:t>5/24/2019</a:t>
            </a:fld>
            <a:endParaRPr lang="en-US" altLang="ko-KR" sz="800" b="0" strike="noStrike" cap="none" dirty="0">
              <a:solidFill>
                <a:schemeClr val="accent2"/>
              </a:solidFill>
              <a:latin typeface="굴림" charset="0"/>
              <a:ea typeface="굴림" charset="0"/>
            </a:endParaRPr>
          </a:p>
        </p:txBody>
      </p:sp>
      <p:sp>
        <p:nvSpPr>
          <p:cNvPr id="27" name="슬라이드 번호 개체 틀 26"/>
          <p:cNvSpPr txBox="1">
            <a:spLocks noGrp="1"/>
          </p:cNvSpPr>
          <p:nvPr>
            <p:ph type="sldNum"/>
          </p:nvPr>
        </p:nvSpPr>
        <p:spPr>
          <a:xfrm>
            <a:off x="10899775" y="2540"/>
            <a:ext cx="1017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strike="noStrike" cap="none" dirty="0" smtClean="0">
                <a:solidFill>
                  <a:srgbClr val="FFFFFF"/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1800" b="0" strike="noStrike" cap="none" dirty="0">
              <a:solidFill>
                <a:srgbClr val="FFFFFF"/>
              </a:solidFill>
              <a:latin typeface="굴림" charset="0"/>
              <a:ea typeface="굴림" charset="0"/>
            </a:endParaRPr>
          </a:p>
        </p:txBody>
      </p:sp>
      <p:sp>
        <p:nvSpPr>
          <p:cNvPr id="28" name="바닥글 개체 틀 27"/>
          <p:cNvSpPr txBox="1">
            <a:spLocks noGrp="1"/>
          </p:cNvSpPr>
          <p:nvPr>
            <p:ph type="ftr"/>
          </p:nvPr>
        </p:nvSpPr>
        <p:spPr>
          <a:xfrm>
            <a:off x="7010400" y="612775"/>
            <a:ext cx="176974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104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1143000"/>
            <a:ext cx="10974705" cy="10712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>
                <a:solidFill>
                  <a:schemeClr val="tx2"/>
                </a:solidFill>
                <a:latin typeface="HY견고딕" charset="0"/>
                <a:ea typeface="HY견고딕" charset="0"/>
              </a:rPr>
              <a:t>마스터</a:t>
            </a:r>
            <a:r>
              <a:rPr lang="en-US" altLang="ko-KR" sz="4000" b="0" strike="noStrike" cap="none" dirty="0">
                <a:solidFill>
                  <a:schemeClr val="tx2"/>
                </a:solidFill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solidFill>
                  <a:schemeClr val="tx2"/>
                </a:solidFill>
                <a:latin typeface="HY견고딕" charset="0"/>
                <a:ea typeface="HY견고딕" charset="0"/>
              </a:rPr>
              <a:t>제목</a:t>
            </a:r>
            <a:r>
              <a:rPr lang="en-US" altLang="ko-KR" sz="4000" b="0" strike="noStrike" cap="none" dirty="0">
                <a:solidFill>
                  <a:schemeClr val="tx2"/>
                </a:solidFill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solidFill>
                  <a:schemeClr val="tx2"/>
                </a:solidFill>
                <a:latin typeface="HY견고딕" charset="0"/>
                <a:ea typeface="HY견고딕" charset="0"/>
              </a:rPr>
              <a:t>스타일</a:t>
            </a:r>
            <a:r>
              <a:rPr lang="en-US" altLang="ko-KR" sz="4000" b="0" strike="noStrike" cap="none" dirty="0">
                <a:solidFill>
                  <a:schemeClr val="tx2"/>
                </a:solidFill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solidFill>
                  <a:schemeClr val="tx2"/>
                </a:solidFill>
                <a:latin typeface="HY견고딕" charset="0"/>
                <a:ea typeface="HY견고딕" charset="0"/>
              </a:rPr>
              <a:t>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8778240" y="612775"/>
            <a:ext cx="127825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800" b="0" strike="noStrike" cap="none" dirty="0" smtClean="0">
                <a:solidFill>
                  <a:schemeClr val="accent2"/>
                </a:solidFill>
                <a:latin typeface="굴림" charset="0"/>
                <a:ea typeface="굴림" charset="0"/>
              </a:rPr>
              <a:t>5/24/2019</a:t>
            </a:fld>
            <a:endParaRPr lang="en-US" altLang="ko-KR" sz="800" b="0" strike="noStrike" cap="none" dirty="0">
              <a:solidFill>
                <a:schemeClr val="accent2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7010400" y="612775"/>
            <a:ext cx="176974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10899775" y="2540"/>
            <a:ext cx="1017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strike="noStrike" cap="none" dirty="0" smtClean="0">
                <a:solidFill>
                  <a:srgbClr val="FFFFFF"/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1800" b="0" strike="noStrike" cap="none" dirty="0">
              <a:solidFill>
                <a:srgbClr val="FFFFFF"/>
              </a:solidFill>
              <a:latin typeface="굴림" charset="0"/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146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8781415" y="612775"/>
            <a:ext cx="127825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800" b="0" strike="noStrike" cap="none" dirty="0" smtClean="0">
                <a:solidFill>
                  <a:schemeClr val="accent2"/>
                </a:solidFill>
                <a:latin typeface="굴림" charset="0"/>
                <a:ea typeface="굴림" charset="0"/>
              </a:rPr>
              <a:t>5/24/2019</a:t>
            </a:fld>
            <a:endParaRPr lang="en-US" altLang="ko-KR" sz="800" b="0" strike="noStrike" cap="none" dirty="0">
              <a:solidFill>
                <a:schemeClr val="accent2"/>
              </a:solidFill>
              <a:latin typeface="굴림" charset="0"/>
              <a:ea typeface="굴림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7010400" y="612775"/>
            <a:ext cx="176974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10899775" y="2540"/>
            <a:ext cx="1017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strike="noStrike" cap="none" dirty="0" smtClean="0">
                <a:solidFill>
                  <a:srgbClr val="FFFFFF"/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1800" b="0" strike="noStrike" cap="none" dirty="0">
              <a:solidFill>
                <a:srgbClr val="FFFFFF"/>
              </a:solidFill>
              <a:latin typeface="굴림" charset="0"/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204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3583-197F-414C-A027-49791887F2F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5C02-285B-45EB-A70D-DB5F438E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772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138035" y="1101725"/>
            <a:ext cx="4512945" cy="87947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atin typeface="HY견고딕" charset="0"/>
                <a:ea typeface="HY견고딕" charset="0"/>
              </a:rPr>
              <a:t>마스터</a:t>
            </a:r>
            <a:r>
              <a:rPr lang="en-US" altLang="ko-KR" sz="1800" b="1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1800" b="1" strike="noStrike" cap="none" dirty="0">
                <a:latin typeface="HY견고딕" charset="0"/>
                <a:ea typeface="HY견고딕" charset="0"/>
              </a:rPr>
              <a:t>제목</a:t>
            </a:r>
            <a:r>
              <a:rPr lang="en-US" altLang="ko-KR" sz="1800" b="1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1800" b="1" strike="noStrike" cap="none" dirty="0">
                <a:latin typeface="HY견고딕" charset="0"/>
                <a:ea typeface="HY견고딕" charset="0"/>
              </a:rPr>
              <a:t>스타일</a:t>
            </a:r>
            <a:r>
              <a:rPr lang="en-US" altLang="ko-KR" sz="1800" b="1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1800" b="1" strike="noStrike" cap="none" dirty="0">
                <a:latin typeface="HY견고딕" charset="0"/>
                <a:ea typeface="HY견고딕" charset="0"/>
              </a:rPr>
              <a:t>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138035" y="2010410"/>
            <a:ext cx="4512945" cy="46196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돋움" charset="0"/>
                <a:ea typeface="돋움" charset="0"/>
              </a:rPr>
              <a:t>마스터</a:t>
            </a:r>
            <a:r>
              <a:rPr lang="en-US" altLang="ko-KR" sz="14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400" b="0" strike="noStrike" cap="none" dirty="0">
                <a:latin typeface="돋움" charset="0"/>
                <a:ea typeface="돋움" charset="0"/>
              </a:rPr>
              <a:t>텍스트</a:t>
            </a:r>
            <a:r>
              <a:rPr lang="en-US" altLang="ko-KR" sz="14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400" b="0" strike="noStrike" cap="none" dirty="0">
                <a:latin typeface="돋움" charset="0"/>
                <a:ea typeface="돋움" charset="0"/>
              </a:rPr>
              <a:t>스타일을</a:t>
            </a:r>
            <a:r>
              <a:rPr lang="en-US" altLang="ko-KR" sz="14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400" b="0" strike="noStrike" cap="none" dirty="0">
                <a:latin typeface="돋움" charset="0"/>
                <a:ea typeface="돋움" charset="0"/>
              </a:rPr>
              <a:t>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203200" y="775970"/>
            <a:ext cx="680402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65760" indent="-25590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•"/>
            </a:pPr>
            <a:r>
              <a:rPr lang="en-US" altLang="ko-KR" sz="3200" b="0" strike="noStrike" cap="none" dirty="0">
                <a:latin typeface="돋움" charset="0"/>
                <a:ea typeface="돋움" charset="0"/>
              </a:rPr>
              <a:t>마스터</a:t>
            </a:r>
            <a:r>
              <a:rPr lang="en-US" altLang="ko-KR" sz="32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3200" b="0" strike="noStrike" cap="none" dirty="0">
                <a:latin typeface="돋움" charset="0"/>
                <a:ea typeface="돋움" charset="0"/>
              </a:rPr>
              <a:t>텍스트</a:t>
            </a:r>
            <a:r>
              <a:rPr lang="en-US" altLang="ko-KR" sz="32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3200" b="0" strike="noStrike" cap="none" dirty="0">
                <a:latin typeface="돋움" charset="0"/>
                <a:ea typeface="돋움" charset="0"/>
              </a:rPr>
              <a:t>스타일을</a:t>
            </a:r>
            <a:r>
              <a:rPr lang="en-US" altLang="ko-KR" sz="32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3200" b="0" strike="noStrike" cap="none" dirty="0">
                <a:latin typeface="돋움" charset="0"/>
                <a:ea typeface="돋움" charset="0"/>
              </a:rPr>
              <a:t>편집합니다</a:t>
            </a:r>
          </a:p>
          <a:p>
            <a:pPr marL="658495" indent="-24701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97FD5"/>
              </a:buClr>
              <a:buFont typeface="Georgia"/>
              <a:buChar char="▫"/>
            </a:pP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둘째</a:t>
            </a:r>
            <a:r>
              <a:rPr lang="en-US" altLang="ko-KR" sz="2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923290" indent="-21971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2400" b="0" strike="noStrike" cap="none" dirty="0">
                <a:latin typeface="돋움" charset="0"/>
                <a:ea typeface="돋움" charset="0"/>
              </a:rPr>
              <a:t>셋째</a:t>
            </a:r>
            <a:r>
              <a:rPr lang="en-US" altLang="ko-KR" sz="24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4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179830" indent="-20129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넷째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390015" indent="-18288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▫"/>
            </a:pP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다섯째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781415" y="612775"/>
            <a:ext cx="127825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800" b="0" strike="noStrike" cap="none" dirty="0" smtClean="0">
                <a:solidFill>
                  <a:schemeClr val="accent2"/>
                </a:solidFill>
                <a:latin typeface="굴림" charset="0"/>
                <a:ea typeface="굴림" charset="0"/>
              </a:rPr>
              <a:t>5/24/2019</a:t>
            </a:fld>
            <a:endParaRPr lang="en-US" altLang="ko-KR" sz="800" b="0" strike="noStrike" cap="none" dirty="0">
              <a:solidFill>
                <a:schemeClr val="accent2"/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7010400" y="612775"/>
            <a:ext cx="176974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10899775" y="2540"/>
            <a:ext cx="1017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strike="noStrike" cap="none" dirty="0" smtClean="0">
                <a:solidFill>
                  <a:srgbClr val="FFFFFF"/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1800" b="0" strike="noStrike" cap="none" dirty="0">
              <a:solidFill>
                <a:srgbClr val="FFFFFF"/>
              </a:solidFill>
              <a:latin typeface="굴림" charset="0"/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964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7254240" y="1109345"/>
            <a:ext cx="784225" cy="4683125"/>
          </a:xfrm>
          <a:prstGeom prst="rect">
            <a:avLst/>
          </a:prstGeom>
        </p:spPr>
        <p:txBody>
          <a:bodyPr vert="vert270" wrap="square" lIns="45720" tIns="0" rIns="4572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HY견고딕" charset="0"/>
                <a:ea typeface="HY견고딕" charset="0"/>
              </a:rPr>
              <a:t>마스터</a:t>
            </a:r>
            <a:r>
              <a:rPr lang="en-US" altLang="ko-KR" sz="2000" b="1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2000" b="1" strike="noStrike" cap="none" dirty="0">
                <a:latin typeface="HY견고딕" charset="0"/>
                <a:ea typeface="HY견고딕" charset="0"/>
              </a:rPr>
              <a:t>제목</a:t>
            </a:r>
            <a:r>
              <a:rPr lang="en-US" altLang="ko-KR" sz="2000" b="1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2000" b="1" strike="noStrike" cap="none" dirty="0">
                <a:latin typeface="HY견고딕" charset="0"/>
                <a:ea typeface="HY견고딕" charset="0"/>
              </a:rPr>
              <a:t>스타일</a:t>
            </a:r>
            <a:r>
              <a:rPr lang="en-US" altLang="ko-KR" sz="2000" b="1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2000" b="1" strike="noStrike" cap="none" dirty="0">
                <a:latin typeface="HY견고딕" charset="0"/>
                <a:ea typeface="HY견고딕" charset="0"/>
              </a:rPr>
              <a:t>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538480" y="1143000"/>
            <a:ext cx="6097905" cy="4573905"/>
          </a:xfrm>
          <a:prstGeom prst="rect">
            <a:avLst/>
          </a:prstGeom>
          <a:solidFill>
            <a:srgbClr val="EAEAEA"/>
          </a:solidFill>
          <a:ln w="508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  <a:effectLst>
            <a:outerShdw blurRad="57150" dist="31750" dir="4800000" algn="tl" rotWithShape="0">
              <a:srgbClr val="000000">
                <a:alpha val="23921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그림을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추가하려면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아이콘을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클릭하십시오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117840" y="3274060"/>
            <a:ext cx="3456305" cy="2517775"/>
          </a:xfrm>
          <a:prstGeom prst="rect">
            <a:avLst/>
          </a:prstGeom>
        </p:spPr>
        <p:txBody>
          <a:bodyPr vert="horz" wrap="square" lIns="0" tIns="0" rIns="4572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strike="noStrike" cap="none" dirty="0">
                <a:latin typeface="돋움" charset="0"/>
                <a:ea typeface="돋움" charset="0"/>
              </a:rPr>
              <a:t>마스터</a:t>
            </a:r>
            <a:r>
              <a:rPr lang="en-US" altLang="ko-KR" sz="13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300" b="0" strike="noStrike" cap="none" dirty="0">
                <a:latin typeface="돋움" charset="0"/>
                <a:ea typeface="돋움" charset="0"/>
              </a:rPr>
              <a:t>텍스트</a:t>
            </a:r>
            <a:r>
              <a:rPr lang="en-US" altLang="ko-KR" sz="13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300" b="0" strike="noStrike" cap="none" dirty="0">
                <a:latin typeface="돋움" charset="0"/>
                <a:ea typeface="돋움" charset="0"/>
              </a:rPr>
              <a:t>스타일을</a:t>
            </a:r>
            <a:r>
              <a:rPr lang="en-US" altLang="ko-KR" sz="13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300" b="0" strike="noStrike" cap="none" dirty="0">
                <a:latin typeface="돋움" charset="0"/>
                <a:ea typeface="돋움" charset="0"/>
              </a:rPr>
              <a:t>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781415" y="612775"/>
            <a:ext cx="127825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800" b="0" strike="noStrike" cap="none" dirty="0" smtClean="0">
                <a:solidFill>
                  <a:schemeClr val="accent2"/>
                </a:solidFill>
                <a:latin typeface="굴림" charset="0"/>
                <a:ea typeface="굴림" charset="0"/>
              </a:rPr>
              <a:t>5/24/2019</a:t>
            </a:fld>
            <a:endParaRPr lang="en-US" altLang="ko-KR" sz="800" b="0" strike="noStrike" cap="none" dirty="0">
              <a:solidFill>
                <a:schemeClr val="accent2"/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7010400" y="612775"/>
            <a:ext cx="176974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10899775" y="2540"/>
            <a:ext cx="1017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strike="noStrike" cap="none" dirty="0" smtClean="0">
                <a:solidFill>
                  <a:srgbClr val="FFFFFF"/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1800" b="0" strike="noStrike" cap="none" dirty="0">
              <a:solidFill>
                <a:srgbClr val="FFFFFF"/>
              </a:solidFill>
              <a:latin typeface="굴림" charset="0"/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261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114300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마스터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제목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스타일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09600" y="2249170"/>
            <a:ext cx="10974705" cy="432625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65760" indent="-25590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•"/>
            </a:pP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마스터</a:t>
            </a:r>
            <a:r>
              <a:rPr lang="en-US" altLang="ko-KR" sz="2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텍스트</a:t>
            </a:r>
            <a:r>
              <a:rPr lang="en-US" altLang="ko-KR" sz="2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스타일을</a:t>
            </a:r>
            <a:r>
              <a:rPr lang="en-US" altLang="ko-KR" sz="2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편집합니다</a:t>
            </a:r>
          </a:p>
          <a:p>
            <a:pPr marL="658495" indent="-24701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97FD5"/>
              </a:buClr>
              <a:buFont typeface="Georgia"/>
              <a:buChar char="▫"/>
            </a:pPr>
            <a:r>
              <a:rPr lang="en-US" altLang="ko-KR" sz="2600" b="0" strike="noStrike" cap="none" dirty="0">
                <a:latin typeface="돋움" charset="0"/>
                <a:ea typeface="돋움" charset="0"/>
              </a:rPr>
              <a:t>둘째</a:t>
            </a:r>
            <a:r>
              <a:rPr lang="en-US" altLang="ko-KR" sz="26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6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923290" indent="-21971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2400" b="0" strike="noStrike" cap="none" dirty="0">
                <a:latin typeface="돋움" charset="0"/>
                <a:ea typeface="돋움" charset="0"/>
              </a:rPr>
              <a:t>셋째</a:t>
            </a:r>
            <a:r>
              <a:rPr lang="en-US" altLang="ko-KR" sz="24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4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179830" indent="-20129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2200" b="0" strike="noStrike" cap="none" dirty="0">
                <a:latin typeface="돋움" charset="0"/>
                <a:ea typeface="돋움" charset="0"/>
              </a:rPr>
              <a:t>넷째</a:t>
            </a:r>
            <a:r>
              <a:rPr lang="en-US" altLang="ko-KR" sz="22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2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390015" indent="-18288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▫"/>
            </a:pP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다섯째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781415" y="612775"/>
            <a:ext cx="127825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800" b="0" strike="noStrike" cap="none" dirty="0" smtClean="0">
                <a:solidFill>
                  <a:schemeClr val="accent2"/>
                </a:solidFill>
                <a:latin typeface="굴림" charset="0"/>
                <a:ea typeface="굴림" charset="0"/>
              </a:rPr>
              <a:t>5/24/2019</a:t>
            </a:fld>
            <a:endParaRPr lang="en-US" altLang="ko-KR" sz="800" b="0" strike="noStrike" cap="none" dirty="0">
              <a:solidFill>
                <a:schemeClr val="accent2"/>
              </a:solidFill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7010400" y="612775"/>
            <a:ext cx="176974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10899775" y="2540"/>
            <a:ext cx="1017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strike="noStrike" cap="none" dirty="0" smtClean="0">
                <a:solidFill>
                  <a:srgbClr val="FFFFFF"/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1800" b="0" strike="noStrike" cap="none" dirty="0">
              <a:solidFill>
                <a:srgbClr val="FFFFFF"/>
              </a:solidFill>
              <a:latin typeface="굴림" charset="0"/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549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9042400" y="1143000"/>
            <a:ext cx="2541905" cy="548830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마스터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제목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스타일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09600" y="1143000"/>
            <a:ext cx="8333104" cy="548830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65760" indent="-25590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•"/>
            </a:pP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마스터</a:t>
            </a:r>
            <a:r>
              <a:rPr lang="en-US" altLang="ko-KR" sz="2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텍스트</a:t>
            </a:r>
            <a:r>
              <a:rPr lang="en-US" altLang="ko-KR" sz="2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스타일을</a:t>
            </a:r>
            <a:r>
              <a:rPr lang="en-US" altLang="ko-KR" sz="2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편집합니다</a:t>
            </a:r>
          </a:p>
          <a:p>
            <a:pPr marL="658495" indent="-24701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97FD5"/>
              </a:buClr>
              <a:buFont typeface="Georgia"/>
              <a:buChar char="▫"/>
            </a:pPr>
            <a:r>
              <a:rPr lang="en-US" altLang="ko-KR" sz="2600" b="0" strike="noStrike" cap="none" dirty="0">
                <a:latin typeface="돋움" charset="0"/>
                <a:ea typeface="돋움" charset="0"/>
              </a:rPr>
              <a:t>둘째</a:t>
            </a:r>
            <a:r>
              <a:rPr lang="en-US" altLang="ko-KR" sz="26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6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923290" indent="-21971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2400" b="0" strike="noStrike" cap="none" dirty="0">
                <a:latin typeface="돋움" charset="0"/>
                <a:ea typeface="돋움" charset="0"/>
              </a:rPr>
              <a:t>셋째</a:t>
            </a:r>
            <a:r>
              <a:rPr lang="en-US" altLang="ko-KR" sz="24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4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179830" indent="-20129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2200" b="0" strike="noStrike" cap="none" dirty="0">
                <a:latin typeface="돋움" charset="0"/>
                <a:ea typeface="돋움" charset="0"/>
              </a:rPr>
              <a:t>넷째</a:t>
            </a:r>
            <a:r>
              <a:rPr lang="en-US" altLang="ko-KR" sz="22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2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390015" indent="-18288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▫"/>
            </a:pP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다섯째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781415" y="612775"/>
            <a:ext cx="127825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800" b="0" strike="noStrike" cap="none" dirty="0" smtClean="0">
                <a:solidFill>
                  <a:schemeClr val="accent2"/>
                </a:solidFill>
                <a:latin typeface="굴림" charset="0"/>
                <a:ea typeface="굴림" charset="0"/>
              </a:rPr>
              <a:t>5/24/2019</a:t>
            </a:fld>
            <a:endParaRPr lang="en-US" altLang="ko-KR" sz="800" b="0" strike="noStrike" cap="none" dirty="0">
              <a:solidFill>
                <a:schemeClr val="accent2"/>
              </a:solidFill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7010400" y="612775"/>
            <a:ext cx="176974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10899775" y="2540"/>
            <a:ext cx="1017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strike="noStrike" cap="none" dirty="0" smtClean="0">
                <a:solidFill>
                  <a:srgbClr val="FFFFFF"/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1800" b="0" strike="noStrike" cap="none" dirty="0">
              <a:solidFill>
                <a:srgbClr val="FFFFFF"/>
              </a:solidFill>
              <a:latin typeface="굴림" charset="0"/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426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3583-197F-414C-A027-49791887F2F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5C02-285B-45EB-A70D-DB5F438E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79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3583-197F-414C-A027-49791887F2F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5C02-285B-45EB-A70D-DB5F438E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21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3583-197F-414C-A027-49791887F2F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5C02-285B-45EB-A70D-DB5F438E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24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3583-197F-414C-A027-49791887F2F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5C02-285B-45EB-A70D-DB5F438E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68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3583-197F-414C-A027-49791887F2F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5C02-285B-45EB-A70D-DB5F438E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9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3583-197F-414C-A027-49791887F2F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5C02-285B-45EB-A70D-DB5F438E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3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3583-197F-414C-A027-49791887F2F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5C02-285B-45EB-A70D-DB5F438E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94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93583-197F-414C-A027-49791887F2F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05C02-285B-45EB-A70D-DB5F438E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19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도형 27"/>
          <p:cNvSpPr>
            <a:spLocks/>
          </p:cNvSpPr>
          <p:nvPr/>
        </p:nvSpPr>
        <p:spPr>
          <a:xfrm>
            <a:off x="0" y="367030"/>
            <a:ext cx="12193905" cy="85725"/>
          </a:xfrm>
          <a:prstGeom prst="rect">
            <a:avLst/>
          </a:prstGeom>
          <a:solidFill>
            <a:schemeClr val="accent2">
              <a:alpha val="47885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>
            <a:off x="0" y="-635"/>
            <a:ext cx="12193905" cy="311785"/>
          </a:xfrm>
          <a:prstGeom prst="rect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>
            <a:off x="0" y="307975"/>
            <a:ext cx="12193905" cy="93345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 flipV="1">
            <a:off x="7213600" y="360045"/>
            <a:ext cx="4980305" cy="92075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 flipV="1">
            <a:off x="7213600" y="440055"/>
            <a:ext cx="4980305" cy="182245"/>
          </a:xfrm>
          <a:prstGeom prst="rect">
            <a:avLst/>
          </a:prstGeom>
          <a:solidFill>
            <a:schemeClr val="accent2">
              <a:alpha val="47885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 useBgFill="1">
        <p:nvSpPr>
          <p:cNvPr id="33" name="도형 32"/>
          <p:cNvSpPr>
            <a:spLocks/>
          </p:cNvSpPr>
          <p:nvPr/>
        </p:nvSpPr>
        <p:spPr>
          <a:xfrm>
            <a:off x="7209155" y="497205"/>
            <a:ext cx="4086225" cy="28575"/>
          </a:xfrm>
          <a:prstGeom prst="roundRect">
            <a:avLst>
              <a:gd name="adj" fmla="val 16667"/>
            </a:avLst>
          </a:prstGeom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 useBgFill="1">
        <p:nvSpPr>
          <p:cNvPr id="34" name="도형 33"/>
          <p:cNvSpPr>
            <a:spLocks/>
          </p:cNvSpPr>
          <p:nvPr/>
        </p:nvSpPr>
        <p:spPr>
          <a:xfrm>
            <a:off x="9831070" y="588645"/>
            <a:ext cx="2135505" cy="38735"/>
          </a:xfrm>
          <a:prstGeom prst="roundRect">
            <a:avLst>
              <a:gd name="adj" fmla="val 16667"/>
            </a:avLst>
          </a:prstGeom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>
            <a:off x="12113260" y="-1905"/>
            <a:ext cx="78105" cy="622935"/>
          </a:xfrm>
          <a:prstGeom prst="rect">
            <a:avLst/>
          </a:prstGeom>
          <a:solidFill>
            <a:srgbClr val="FFFFFF">
              <a:alpha val="62800"/>
            </a:srgb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>
            <a:off x="12058650" y="-1905"/>
            <a:ext cx="37465" cy="622935"/>
          </a:xfrm>
          <a:prstGeom prst="rect">
            <a:avLst/>
          </a:prstGeom>
          <a:solidFill>
            <a:srgbClr val="FFFFFF">
              <a:alpha val="62800"/>
            </a:srgb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37" name="도형 36"/>
          <p:cNvSpPr>
            <a:spLocks/>
          </p:cNvSpPr>
          <p:nvPr/>
        </p:nvSpPr>
        <p:spPr>
          <a:xfrm>
            <a:off x="12033885" y="-1905"/>
            <a:ext cx="13335" cy="622935"/>
          </a:xfrm>
          <a:prstGeom prst="rect">
            <a:avLst/>
          </a:prstGeom>
          <a:solidFill>
            <a:srgbClr val="FFFFFF">
              <a:alpha val="60052"/>
            </a:srgb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38" name="도형 37"/>
          <p:cNvSpPr>
            <a:spLocks/>
          </p:cNvSpPr>
          <p:nvPr/>
        </p:nvSpPr>
        <p:spPr>
          <a:xfrm>
            <a:off x="11967210" y="-1905"/>
            <a:ext cx="37465" cy="622935"/>
          </a:xfrm>
          <a:prstGeom prst="rect">
            <a:avLst/>
          </a:prstGeom>
          <a:solidFill>
            <a:srgbClr val="FFFFFF">
              <a:alpha val="40035"/>
            </a:srgb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>
            <a:off x="11887200" y="635"/>
            <a:ext cx="74295" cy="587375"/>
          </a:xfrm>
          <a:prstGeom prst="rect">
            <a:avLst/>
          </a:prstGeom>
          <a:solidFill>
            <a:srgbClr val="FFFFFF">
              <a:alpha val="20017"/>
            </a:srgb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>
            <a:off x="11831320" y="635"/>
            <a:ext cx="13335" cy="587375"/>
          </a:xfrm>
          <a:prstGeom prst="rect">
            <a:avLst/>
          </a:prstGeom>
          <a:solidFill>
            <a:srgbClr val="FFFFFF">
              <a:alpha val="27867"/>
            </a:srgb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22" name="텍스트 개체 틀 21"/>
          <p:cNvSpPr txBox="1">
            <a:spLocks noGrp="1"/>
          </p:cNvSpPr>
          <p:nvPr>
            <p:ph type="title"/>
          </p:nvPr>
        </p:nvSpPr>
        <p:spPr>
          <a:xfrm>
            <a:off x="609600" y="114300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마스터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제목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스타일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편집</a:t>
            </a:r>
          </a:p>
        </p:txBody>
      </p:sp>
      <p:sp>
        <p:nvSpPr>
          <p:cNvPr id="13" name="텍스트 개체 틀 12"/>
          <p:cNvSpPr txBox="1">
            <a:spLocks noGrp="1"/>
          </p:cNvSpPr>
          <p:nvPr>
            <p:ph type="body"/>
          </p:nvPr>
        </p:nvSpPr>
        <p:spPr>
          <a:xfrm>
            <a:off x="609600" y="2249170"/>
            <a:ext cx="10974705" cy="43262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65760" indent="-25590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•"/>
            </a:pP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마스터</a:t>
            </a:r>
            <a:r>
              <a:rPr lang="en-US" altLang="ko-KR" sz="2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텍스트</a:t>
            </a:r>
            <a:r>
              <a:rPr lang="en-US" altLang="ko-KR" sz="2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스타일을</a:t>
            </a:r>
            <a:r>
              <a:rPr lang="en-US" altLang="ko-KR" sz="2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편집합니다</a:t>
            </a:r>
          </a:p>
          <a:p>
            <a:pPr marL="658495" indent="-24701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97FD5"/>
              </a:buClr>
              <a:buFont typeface="Georgia"/>
              <a:buChar char="▫"/>
            </a:pPr>
            <a:r>
              <a:rPr lang="en-US" altLang="ko-KR" sz="2600" b="0" strike="noStrike" cap="none" dirty="0">
                <a:latin typeface="돋움" charset="0"/>
                <a:ea typeface="돋움" charset="0"/>
              </a:rPr>
              <a:t>둘째</a:t>
            </a:r>
            <a:r>
              <a:rPr lang="en-US" altLang="ko-KR" sz="26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6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923290" indent="-21971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2400" b="0" strike="noStrike" cap="none" dirty="0">
                <a:latin typeface="돋움" charset="0"/>
                <a:ea typeface="돋움" charset="0"/>
              </a:rPr>
              <a:t>셋째</a:t>
            </a:r>
            <a:r>
              <a:rPr lang="en-US" altLang="ko-KR" sz="24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4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179830" indent="-20129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2200" b="0" strike="noStrike" cap="none" dirty="0">
                <a:latin typeface="돋움" charset="0"/>
                <a:ea typeface="돋움" charset="0"/>
              </a:rPr>
              <a:t>넷째</a:t>
            </a:r>
            <a:r>
              <a:rPr lang="en-US" altLang="ko-KR" sz="22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2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390015" indent="-18288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▫"/>
            </a:pP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다섯째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수준</a:t>
            </a:r>
          </a:p>
        </p:txBody>
      </p:sp>
      <p:sp>
        <p:nvSpPr>
          <p:cNvPr id="14" name="날짜 개체 틀 13"/>
          <p:cNvSpPr txBox="1">
            <a:spLocks noGrp="1"/>
          </p:cNvSpPr>
          <p:nvPr>
            <p:ph type="dt"/>
          </p:nvPr>
        </p:nvSpPr>
        <p:spPr>
          <a:xfrm>
            <a:off x="8781415" y="612775"/>
            <a:ext cx="127825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800" b="0" strike="noStrike" cap="none" dirty="0" smtClean="0">
                <a:solidFill>
                  <a:schemeClr val="accent2"/>
                </a:solidFill>
                <a:latin typeface="굴림" charset="0"/>
                <a:ea typeface="굴림" charset="0"/>
              </a:rPr>
              <a:t>5/24/2019</a:t>
            </a:fld>
            <a:endParaRPr lang="en-US" altLang="ko-KR" sz="800" b="0" strike="noStrike" cap="none" dirty="0">
              <a:solidFill>
                <a:schemeClr val="accent2"/>
              </a:solidFill>
              <a:latin typeface="굴림" charset="0"/>
              <a:ea typeface="굴림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7010400" y="612775"/>
            <a:ext cx="176974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3" name="슬라이드 번호 개체 틀 22"/>
          <p:cNvSpPr txBox="1">
            <a:spLocks noGrp="1"/>
          </p:cNvSpPr>
          <p:nvPr>
            <p:ph type="sldNum"/>
          </p:nvPr>
        </p:nvSpPr>
        <p:spPr>
          <a:xfrm>
            <a:off x="10899775" y="2540"/>
            <a:ext cx="1017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strike="noStrike" cap="none" dirty="0" smtClean="0">
                <a:solidFill>
                  <a:srgbClr val="FFFFFF"/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1800" b="0" strike="noStrike" cap="none" dirty="0">
              <a:solidFill>
                <a:srgbClr val="FFFFFF"/>
              </a:solidFill>
              <a:latin typeface="굴림" charset="0"/>
              <a:ea typeface="굴림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>
            <a:off x="196215" y="6493510"/>
            <a:ext cx="1924050" cy="27813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Arial" charset="0"/>
                <a:ea typeface="Arial" charset="0"/>
              </a:rPr>
              <a:t>Network &amp; Database Lab.</a:t>
            </a:r>
            <a:endParaRPr lang="ko-KR" altLang="en-US" sz="12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>
            <a:off x="8400415" y="6493510"/>
            <a:ext cx="2675890" cy="27813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Arial" charset="0"/>
                <a:ea typeface="Arial" charset="0"/>
              </a:rPr>
              <a:t>Chungbuk National University, Korea</a:t>
            </a:r>
            <a:endParaRPr lang="ko-KR" altLang="en-US" sz="1200" b="0" strike="noStrike" cap="none" dirty="0"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31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텍스트 개체 틀 9217"/>
          <p:cNvSpPr txBox="1">
            <a:spLocks noGrp="1"/>
          </p:cNvSpPr>
          <p:nvPr>
            <p:ph type="ctrTitle"/>
          </p:nvPr>
        </p:nvSpPr>
        <p:spPr>
          <a:xfrm>
            <a:off x="2209800" y="1551305"/>
            <a:ext cx="7774305" cy="14725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br>
              <a:rPr lang="en-US" altLang="ko-KR" sz="800" b="0" strike="noStrike" cap="small" dirty="0">
                <a:solidFill>
                  <a:schemeClr val="bg1"/>
                </a:solidFill>
                <a:latin typeface="Arial" charset="0"/>
                <a:ea typeface="Arial" charset="0"/>
              </a:rPr>
            </a:br>
            <a:r>
              <a:rPr lang="en-US" altLang="ko-KR" sz="5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1568"/>
                    </a:srgbClr>
                  </a:outerShdw>
                </a:effectLst>
                <a:latin typeface="돋움" charset="0"/>
                <a:ea typeface="돋움" charset="0"/>
              </a:rPr>
              <a:t>PYTHON</a:t>
            </a:r>
            <a:r>
              <a:rPr lang="ko-KR" altLang="en-US" sz="5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1568"/>
                    </a:srgbClr>
                  </a:outerShdw>
                </a:effectLst>
                <a:latin typeface="돋움" charset="0"/>
                <a:ea typeface="돋움" charset="0"/>
              </a:rPr>
              <a:t> 스터디</a:t>
            </a:r>
            <a:br>
              <a:rPr lang="en-US" altLang="ko-KR" sz="3200" b="0" strike="noStrike" cap="small" dirty="0">
                <a:solidFill>
                  <a:schemeClr val="bg1"/>
                </a:solidFill>
                <a:latin typeface="Arial" charset="0"/>
                <a:ea typeface="Arial" charset="0"/>
              </a:rPr>
            </a:br>
            <a:r>
              <a:rPr lang="en-US" altLang="ko-KR" sz="3200" b="0" strike="noStrike" cap="small" dirty="0">
                <a:solidFill>
                  <a:schemeClr val="bg1"/>
                </a:solidFill>
                <a:latin typeface="Arial" charset="0"/>
                <a:ea typeface="Arial" charset="0"/>
              </a:rPr>
              <a:t>ch</a:t>
            </a:r>
            <a:r>
              <a:rPr lang="en-US" altLang="ko-KR" sz="2800" b="0" strike="noStrike" cap="small" dirty="0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2000" b="0" strike="noStrike" cap="small" dirty="0">
                <a:solidFill>
                  <a:schemeClr val="bg1"/>
                </a:solidFill>
                <a:latin typeface="Arial" charset="0"/>
                <a:ea typeface="Arial" charset="0"/>
              </a:rPr>
              <a:t>.</a:t>
            </a:r>
            <a:r>
              <a:rPr lang="ko-KR" altLang="en-US" sz="2000" cap="small" dirty="0">
                <a:solidFill>
                  <a:schemeClr val="bg1"/>
                </a:solidFill>
                <a:latin typeface="Arial" charset="0"/>
                <a:ea typeface="Arial" charset="0"/>
              </a:rPr>
              <a:t>숫자</a:t>
            </a:r>
            <a:r>
              <a:rPr lang="en-US" altLang="ko-KR" sz="2000" cap="small" dirty="0">
                <a:solidFill>
                  <a:schemeClr val="bg1"/>
                </a:solidFill>
                <a:latin typeface="Arial" charset="0"/>
                <a:ea typeface="Arial" charset="0"/>
              </a:rPr>
              <a:t>,</a:t>
            </a:r>
            <a:r>
              <a:rPr lang="ko-KR" altLang="en-US" sz="2000" cap="small" dirty="0">
                <a:solidFill>
                  <a:schemeClr val="bg1"/>
                </a:solidFill>
                <a:latin typeface="Arial" charset="0"/>
                <a:ea typeface="Arial" charset="0"/>
              </a:rPr>
              <a:t>문자열</a:t>
            </a:r>
            <a:r>
              <a:rPr lang="en-US" altLang="ko-KR" sz="2000" cap="small" dirty="0">
                <a:solidFill>
                  <a:schemeClr val="bg1"/>
                </a:solidFill>
                <a:latin typeface="Arial" charset="0"/>
                <a:ea typeface="Arial" charset="0"/>
              </a:rPr>
              <a:t>,</a:t>
            </a:r>
            <a:r>
              <a:rPr lang="ko-KR" altLang="en-US" sz="2000" cap="small" dirty="0">
                <a:solidFill>
                  <a:schemeClr val="bg1"/>
                </a:solidFill>
                <a:latin typeface="Arial" charset="0"/>
                <a:ea typeface="Arial" charset="0"/>
              </a:rPr>
              <a:t>변수</a:t>
            </a:r>
            <a:endParaRPr lang="ko-KR" altLang="en-US" sz="1800" b="0" strike="noStrike" cap="small" dirty="0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9219" name="부제목 9218"/>
          <p:cNvSpPr txBox="1">
            <a:spLocks noGrp="1"/>
          </p:cNvSpPr>
          <p:nvPr>
            <p:ph type="subTitle"/>
          </p:nvPr>
        </p:nvSpPr>
        <p:spPr>
          <a:xfrm>
            <a:off x="2895600" y="4069080"/>
            <a:ext cx="6402705" cy="17545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chemeClr val="tx1"/>
                </a:solidFill>
                <a:latin typeface="돋움" charset="0"/>
                <a:ea typeface="돋움" charset="0"/>
              </a:rPr>
              <a:t>2019.05.24</a:t>
            </a:r>
            <a:endParaRPr lang="ko-KR" altLang="en-US" sz="1400" b="0" strike="noStrike" cap="none" dirty="0">
              <a:solidFill>
                <a:schemeClr val="tx1"/>
              </a:solidFill>
              <a:latin typeface="돋움" charset="0"/>
              <a:ea typeface="돋움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/>
                </a:solidFill>
                <a:latin typeface="돋움" charset="0"/>
                <a:ea typeface="돋움" charset="0"/>
              </a:rPr>
              <a:t>신혜란</a:t>
            </a:r>
            <a:endParaRPr lang="ko-KR" altLang="en-US" sz="1400" b="1" strike="noStrike" cap="none" dirty="0">
              <a:solidFill>
                <a:schemeClr val="tx1"/>
              </a:solidFill>
              <a:latin typeface="돋움" charset="0"/>
              <a:ea typeface="돋움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698990" y="2540"/>
            <a:ext cx="763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marR="0" lvl="0" indent="0" algn="ctr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pPr marL="0" marR="0" lvl="0" indent="0" algn="ctr" defTabSz="5080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245" name="텍스트 상자 10244"/>
          <p:cNvSpPr txBox="1">
            <a:spLocks/>
          </p:cNvSpPr>
          <p:nvPr/>
        </p:nvSpPr>
        <p:spPr>
          <a:xfrm>
            <a:off x="-797560" y="2205355"/>
            <a:ext cx="542925" cy="391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marR="0" lvl="0" indent="0" algn="l" defTabSz="5080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</a:endParaRPr>
          </a:p>
        </p:txBody>
      </p:sp>
      <p:sp>
        <p:nvSpPr>
          <p:cNvPr id="8" name="텍스트 개체 틀 10241">
            <a:extLst>
              <a:ext uri="{FF2B5EF4-FFF2-40B4-BE49-F238E27FC236}">
                <a16:creationId xmlns:a16="http://schemas.microsoft.com/office/drawing/2014/main" id="{32B84DB4-44F6-41E0-80D7-42EA147BD01E}"/>
              </a:ext>
            </a:extLst>
          </p:cNvPr>
          <p:cNvSpPr txBox="1">
            <a:spLocks/>
          </p:cNvSpPr>
          <p:nvPr/>
        </p:nvSpPr>
        <p:spPr>
          <a:xfrm>
            <a:off x="609600" y="56896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508000"/>
            <a:r>
              <a:rPr lang="ko-KR" altLang="en-US" sz="2800" kern="0">
                <a:latin typeface="HY견고딕" charset="0"/>
                <a:ea typeface="HY견고딕" charset="0"/>
              </a:rPr>
              <a:t>객체지향</a:t>
            </a:r>
            <a:endParaRPr lang="ko-KR" altLang="en-US" sz="2800" kern="0" dirty="0">
              <a:latin typeface="HY견고딕" charset="0"/>
              <a:ea typeface="HY견고딕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C5CFED-0D41-450B-8FA0-7392A91BAB74}"/>
              </a:ext>
            </a:extLst>
          </p:cNvPr>
          <p:cNvGrpSpPr/>
          <p:nvPr/>
        </p:nvGrpSpPr>
        <p:grpSpPr>
          <a:xfrm>
            <a:off x="977900" y="1555115"/>
            <a:ext cx="8418195" cy="1428750"/>
            <a:chOff x="977900" y="1555115"/>
            <a:chExt cx="8418195" cy="1428750"/>
          </a:xfrm>
        </p:grpSpPr>
        <p:sp>
          <p:nvSpPr>
            <p:cNvPr id="10" name="도형 23">
              <a:extLst>
                <a:ext uri="{FF2B5EF4-FFF2-40B4-BE49-F238E27FC236}">
                  <a16:creationId xmlns:a16="http://schemas.microsoft.com/office/drawing/2014/main" id="{79C92646-424F-4B94-8E17-D5E97DE45BD8}"/>
                </a:ext>
              </a:extLst>
            </p:cNvPr>
            <p:cNvSpPr>
              <a:spLocks/>
            </p:cNvSpPr>
            <p:nvPr/>
          </p:nvSpPr>
          <p:spPr>
            <a:xfrm>
              <a:off x="977900" y="1756410"/>
              <a:ext cx="8418195" cy="1227455"/>
            </a:xfrm>
            <a:prstGeom prst="roundRect">
              <a:avLst>
                <a:gd name="adj" fmla="val 542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8049B1B-F567-4D94-88F1-4CAAFC96AE92}"/>
                </a:ext>
              </a:extLst>
            </p:cNvPr>
            <p:cNvGrpSpPr/>
            <p:nvPr/>
          </p:nvGrpSpPr>
          <p:grpSpPr>
            <a:xfrm>
              <a:off x="988060" y="1555115"/>
              <a:ext cx="8405495" cy="337820"/>
              <a:chOff x="988060" y="1555115"/>
              <a:chExt cx="8405495" cy="337820"/>
            </a:xfrm>
          </p:grpSpPr>
          <p:sp>
            <p:nvSpPr>
              <p:cNvPr id="13" name="도형 26">
                <a:extLst>
                  <a:ext uri="{FF2B5EF4-FFF2-40B4-BE49-F238E27FC236}">
                    <a16:creationId xmlns:a16="http://schemas.microsoft.com/office/drawing/2014/main" id="{3793F792-95C1-4612-B601-DE7E36946E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8059" y="1557655"/>
                <a:ext cx="8406765" cy="318770"/>
              </a:xfrm>
              <a:prstGeom prst="roundRect">
                <a:avLst/>
              </a:prstGeom>
              <a:solidFill>
                <a:srgbClr val="0070C0"/>
              </a:solidFill>
              <a:ln w="0">
                <a:noFill/>
                <a:prstDash/>
              </a:ln>
              <a:effectLst>
                <a:outerShdw blurRad="44450" dist="27940" dir="5400000" algn="ctr">
                  <a:srgbClr val="000000">
                    <a:alpha val="30588"/>
                  </a:srgbClr>
                </a:outerShdw>
              </a:effectLst>
              <a:scene3d>
                <a:camera prst="orthographicFront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" name="텍스트 상자 27">
                <a:extLst>
                  <a:ext uri="{FF2B5EF4-FFF2-40B4-BE49-F238E27FC236}">
                    <a16:creationId xmlns:a16="http://schemas.microsoft.com/office/drawing/2014/main" id="{37782998-64DC-4D24-928A-8F39F4641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3010" y="1555115"/>
                <a:ext cx="6504305" cy="3384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600" b="1" strike="noStrike" cap="none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timeline</a:t>
                </a:r>
                <a:endParaRPr lang="ko-KR" altLang="en-US" sz="1600" b="1" strike="noStrike" cap="none" dirty="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12" name="텍스트 상자 25">
              <a:extLst>
                <a:ext uri="{FF2B5EF4-FFF2-40B4-BE49-F238E27FC236}">
                  <a16:creationId xmlns:a16="http://schemas.microsoft.com/office/drawing/2014/main" id="{F26B51BD-12B2-4093-B4B7-3978AA0856FA}"/>
                </a:ext>
              </a:extLst>
            </p:cNvPr>
            <p:cNvSpPr txBox="1">
              <a:spLocks/>
            </p:cNvSpPr>
            <p:nvPr/>
          </p:nvSpPr>
          <p:spPr>
            <a:xfrm>
              <a:off x="1125220" y="1913255"/>
              <a:ext cx="7878445" cy="830997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54000" indent="-25400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"/>
              </a:pPr>
              <a:r>
                <a:rPr lang="ko-KR" altLang="en-US" sz="1200" b="1" strike="noStrike" cap="none" dirty="0">
                  <a:latin typeface="맑은 고딕" charset="0"/>
                  <a:ea typeface="맑은 고딕" charset="0"/>
                </a:rPr>
                <a:t>객체</a:t>
              </a: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: </a:t>
              </a:r>
              <a:r>
                <a:rPr lang="ko-KR" altLang="en-US" sz="1200" b="1" strike="noStrike" cap="none" dirty="0">
                  <a:latin typeface="맑은 고딕" charset="0"/>
                  <a:ea typeface="맑은 고딕" charset="0"/>
                </a:rPr>
                <a:t>데이터와 함께 무엇을 처리할 수 있는지 결정하는 </a:t>
              </a:r>
              <a:r>
                <a:rPr lang="ko-KR" altLang="en-US" sz="1200" b="1" strike="noStrike" cap="none" dirty="0" err="1">
                  <a:latin typeface="맑은 고딕" charset="0"/>
                  <a:ea typeface="맑은 고딕" charset="0"/>
                </a:rPr>
                <a:t>부울</a:t>
              </a: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/ </a:t>
              </a:r>
              <a:r>
                <a:rPr lang="ko-KR" altLang="en-US" sz="1200" b="1" strike="noStrike" cap="none" dirty="0">
                  <a:latin typeface="맑은 고딕" charset="0"/>
                  <a:ea typeface="맑은 고딕" charset="0"/>
                </a:rPr>
                <a:t>정수</a:t>
              </a:r>
              <a:endParaRPr lang="en-US" altLang="ko-KR" sz="1200" b="1" strike="noStrike" cap="none" dirty="0">
                <a:latin typeface="맑은 고딕" charset="0"/>
                <a:ea typeface="맑은 고딕" charset="0"/>
              </a:endParaRPr>
            </a:p>
            <a:p>
              <a:pPr marL="254000" indent="-25400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"/>
              </a:pPr>
              <a:r>
                <a:rPr lang="ko-KR" altLang="en-US" sz="1200" b="1" strike="noStrike" cap="none" dirty="0">
                  <a:latin typeface="맑은 고딕" charset="0"/>
                  <a:ea typeface="맑은 고딕" charset="0"/>
                </a:rPr>
                <a:t>객체의 데이터 값을 바꿀 수 </a:t>
              </a: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o -&gt;</a:t>
              </a:r>
              <a:r>
                <a:rPr lang="ko-KR" altLang="en-US" sz="1200" b="1" strike="noStrike" cap="none" dirty="0">
                  <a:latin typeface="맑은 고딕" charset="0"/>
                  <a:ea typeface="맑은 고딕" charset="0"/>
                </a:rPr>
                <a:t>변수 </a:t>
              </a: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/ x-&gt;</a:t>
              </a:r>
              <a:r>
                <a:rPr lang="ko-KR" altLang="en-US" sz="1200" b="1" strike="noStrike" cap="none" dirty="0">
                  <a:latin typeface="맑은 고딕" charset="0"/>
                  <a:ea typeface="맑은 고딕" charset="0"/>
                </a:rPr>
                <a:t>상수</a:t>
              </a:r>
              <a:endParaRPr lang="en-US" altLang="ko-KR" sz="1200" b="1" strike="noStrike" cap="none" dirty="0">
                <a:latin typeface="맑은 고딕" charset="0"/>
                <a:ea typeface="맑은 고딕" charset="0"/>
              </a:endParaRPr>
            </a:p>
            <a:p>
              <a:pPr marL="254000" indent="-25400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"/>
              </a:pPr>
              <a:r>
                <a:rPr lang="en-US" altLang="ko-KR" sz="1200" b="1" dirty="0">
                  <a:latin typeface="맑은 고딕" charset="0"/>
                  <a:ea typeface="맑은 고딕" charset="0"/>
                </a:rPr>
                <a:t>Python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은 객체의 타입을 바꿀 수 없다</a:t>
              </a:r>
              <a:endParaRPr lang="en-US" altLang="ko-KR" sz="1200" b="1" dirty="0">
                <a:latin typeface="맑은 고딕" charset="0"/>
                <a:ea typeface="맑은 고딕" charset="0"/>
              </a:endParaRPr>
            </a:p>
            <a:p>
              <a:pPr marL="254000" indent="-25400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"/>
              </a:pPr>
              <a:r>
                <a:rPr lang="ko-KR" altLang="en-US" sz="1200" b="1" strike="noStrike" cap="none" dirty="0">
                  <a:latin typeface="맑은 고딕" charset="0"/>
                  <a:ea typeface="맑은 고딕" charset="0"/>
                </a:rPr>
                <a:t>변수는 값을 담는 그릇이 </a:t>
              </a: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x, </a:t>
              </a:r>
              <a:r>
                <a:rPr lang="ko-KR" altLang="en-US" sz="1200" b="1" strike="noStrike" cap="none" dirty="0" err="1">
                  <a:latin typeface="맑은 고딕" charset="0"/>
                  <a:ea typeface="맑은 고딕" charset="0"/>
                </a:rPr>
                <a:t>라벨링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 개념 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(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변수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: 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실제 데이터를 참조하는 이름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)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67B895D7-3B3D-442E-B343-1DA29F7BD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926" y="3595616"/>
            <a:ext cx="2897765" cy="24722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698990" y="2540"/>
            <a:ext cx="763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marR="0" lvl="0" indent="0" algn="ctr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pPr marL="0" marR="0" lvl="0" indent="0" algn="ctr" defTabSz="5080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245" name="텍스트 상자 10244"/>
          <p:cNvSpPr txBox="1">
            <a:spLocks/>
          </p:cNvSpPr>
          <p:nvPr/>
        </p:nvSpPr>
        <p:spPr>
          <a:xfrm>
            <a:off x="-797560" y="2205355"/>
            <a:ext cx="542925" cy="391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marR="0" lvl="0" indent="0" algn="l" defTabSz="5080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</a:endParaRPr>
          </a:p>
        </p:txBody>
      </p:sp>
      <p:sp>
        <p:nvSpPr>
          <p:cNvPr id="8" name="텍스트 개체 틀 10241">
            <a:extLst>
              <a:ext uri="{FF2B5EF4-FFF2-40B4-BE49-F238E27FC236}">
                <a16:creationId xmlns:a16="http://schemas.microsoft.com/office/drawing/2014/main" id="{32B84DB4-44F6-41E0-80D7-42EA147BD01E}"/>
              </a:ext>
            </a:extLst>
          </p:cNvPr>
          <p:cNvSpPr txBox="1">
            <a:spLocks/>
          </p:cNvSpPr>
          <p:nvPr/>
        </p:nvSpPr>
        <p:spPr>
          <a:xfrm>
            <a:off x="609600" y="56896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508000"/>
            <a:r>
              <a:rPr lang="ko-KR" altLang="en-US" sz="2800" kern="0" dirty="0">
                <a:latin typeface="HY견고딕" charset="0"/>
                <a:ea typeface="HY견고딕" charset="0"/>
              </a:rPr>
              <a:t>객체의 복사 </a:t>
            </a:r>
            <a:r>
              <a:rPr lang="en-US" altLang="ko-KR" sz="2800" kern="0" dirty="0">
                <a:latin typeface="HY견고딕" charset="0"/>
                <a:ea typeface="HY견고딕" charset="0"/>
              </a:rPr>
              <a:t>(1/3)</a:t>
            </a:r>
            <a:endParaRPr lang="ko-KR" altLang="en-US" sz="2800" kern="0" dirty="0">
              <a:latin typeface="HY견고딕" charset="0"/>
              <a:ea typeface="HY견고딕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C5CFED-0D41-450B-8FA0-7392A91BAB74}"/>
              </a:ext>
            </a:extLst>
          </p:cNvPr>
          <p:cNvGrpSpPr/>
          <p:nvPr/>
        </p:nvGrpSpPr>
        <p:grpSpPr>
          <a:xfrm>
            <a:off x="977900" y="1555115"/>
            <a:ext cx="8418195" cy="1728016"/>
            <a:chOff x="977900" y="1555115"/>
            <a:chExt cx="8418195" cy="1728016"/>
          </a:xfrm>
        </p:grpSpPr>
        <p:sp>
          <p:nvSpPr>
            <p:cNvPr id="10" name="도형 23">
              <a:extLst>
                <a:ext uri="{FF2B5EF4-FFF2-40B4-BE49-F238E27FC236}">
                  <a16:creationId xmlns:a16="http://schemas.microsoft.com/office/drawing/2014/main" id="{79C92646-424F-4B94-8E17-D5E97DE45BD8}"/>
                </a:ext>
              </a:extLst>
            </p:cNvPr>
            <p:cNvSpPr>
              <a:spLocks/>
            </p:cNvSpPr>
            <p:nvPr/>
          </p:nvSpPr>
          <p:spPr>
            <a:xfrm>
              <a:off x="977900" y="1756410"/>
              <a:ext cx="8418195" cy="1526721"/>
            </a:xfrm>
            <a:prstGeom prst="roundRect">
              <a:avLst>
                <a:gd name="adj" fmla="val 542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8049B1B-F567-4D94-88F1-4CAAFC96AE92}"/>
                </a:ext>
              </a:extLst>
            </p:cNvPr>
            <p:cNvGrpSpPr/>
            <p:nvPr/>
          </p:nvGrpSpPr>
          <p:grpSpPr>
            <a:xfrm>
              <a:off x="988060" y="1555115"/>
              <a:ext cx="8405495" cy="337820"/>
              <a:chOff x="988060" y="1555115"/>
              <a:chExt cx="8405495" cy="337820"/>
            </a:xfrm>
          </p:grpSpPr>
          <p:sp>
            <p:nvSpPr>
              <p:cNvPr id="13" name="도형 26">
                <a:extLst>
                  <a:ext uri="{FF2B5EF4-FFF2-40B4-BE49-F238E27FC236}">
                    <a16:creationId xmlns:a16="http://schemas.microsoft.com/office/drawing/2014/main" id="{3793F792-95C1-4612-B601-DE7E36946E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8059" y="1557655"/>
                <a:ext cx="8406765" cy="318770"/>
              </a:xfrm>
              <a:prstGeom prst="roundRect">
                <a:avLst/>
              </a:prstGeom>
              <a:solidFill>
                <a:srgbClr val="0070C0"/>
              </a:solidFill>
              <a:ln w="0">
                <a:noFill/>
                <a:prstDash/>
              </a:ln>
              <a:effectLst>
                <a:outerShdw blurRad="44450" dist="27940" dir="5400000" algn="ctr">
                  <a:srgbClr val="000000">
                    <a:alpha val="30588"/>
                  </a:srgbClr>
                </a:outerShdw>
              </a:effectLst>
              <a:scene3d>
                <a:camera prst="orthographicFront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" name="텍스트 상자 27">
                <a:extLst>
                  <a:ext uri="{FF2B5EF4-FFF2-40B4-BE49-F238E27FC236}">
                    <a16:creationId xmlns:a16="http://schemas.microsoft.com/office/drawing/2014/main" id="{37782998-64DC-4D24-928A-8F39F4641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3010" y="1555115"/>
                <a:ext cx="6504305" cy="3384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ko-KR" altLang="en-US" sz="1600" b="1" strike="noStrike" cap="none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단순 객체 복제</a:t>
                </a:r>
              </a:p>
            </p:txBody>
          </p:sp>
        </p:grpSp>
        <p:sp>
          <p:nvSpPr>
            <p:cNvPr id="12" name="텍스트 상자 25">
              <a:extLst>
                <a:ext uri="{FF2B5EF4-FFF2-40B4-BE49-F238E27FC236}">
                  <a16:creationId xmlns:a16="http://schemas.microsoft.com/office/drawing/2014/main" id="{F26B51BD-12B2-4093-B4B7-3978AA0856FA}"/>
                </a:ext>
              </a:extLst>
            </p:cNvPr>
            <p:cNvSpPr txBox="1">
              <a:spLocks/>
            </p:cNvSpPr>
            <p:nvPr/>
          </p:nvSpPr>
          <p:spPr>
            <a:xfrm>
              <a:off x="1125220" y="1913255"/>
              <a:ext cx="7878445" cy="120032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54000" indent="-25400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"/>
              </a:pPr>
              <a:r>
                <a:rPr lang="ko-KR" altLang="en-US" sz="1200" b="1" dirty="0">
                  <a:latin typeface="맑은 고딕" charset="0"/>
                  <a:ea typeface="맑은 고딕" charset="0"/>
                </a:rPr>
                <a:t>변수는 객체를 가리킨다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. 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컴퓨터 메모리에 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10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이라는 값이 저장되고 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num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은 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10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이 저장된 메모리 위치를 가리킴 </a:t>
              </a:r>
              <a:endParaRPr lang="en-US" altLang="ko-KR" sz="1200" b="1" dirty="0">
                <a:latin typeface="맑은 고딕" charset="0"/>
                <a:ea typeface="맑은 고딕" charset="0"/>
              </a:endParaRPr>
            </a:p>
            <a:p>
              <a:pPr marL="254000" indent="-25400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"/>
              </a:pPr>
              <a:r>
                <a:rPr lang="ko-KR" altLang="en-US" sz="1200" b="1" dirty="0">
                  <a:latin typeface="맑은 고딕" charset="0"/>
                  <a:ea typeface="맑은 고딕" charset="0"/>
                </a:rPr>
                <a:t>변수의 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mutable / immutable</a:t>
              </a:r>
            </a:p>
            <a:p>
              <a:pPr marL="254000" indent="-25400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"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Muta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ble: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객체를 생성한 후 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, 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객체의 값을 수정가능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. 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변수는 값이 수정된 같은 객체를 가리키게 됨</a:t>
              </a:r>
              <a:endParaRPr lang="en-US" altLang="ko-KR" sz="1200" b="1" dirty="0">
                <a:latin typeface="맑은 고딕" charset="0"/>
                <a:ea typeface="맑은 고딕" charset="0"/>
              </a:endParaRPr>
            </a:p>
            <a:p>
              <a:pPr marL="254000" indent="-25400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"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Immutable: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객체를 생성한 후 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, 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객체의 값을 수정 불가능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. 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변수는 해당 값을 가진 다른 객체를 </a:t>
              </a:r>
              <a:r>
                <a:rPr lang="ko-KR" altLang="en-US" sz="1200" b="1" dirty="0" err="1">
                  <a:latin typeface="맑은 고딕" charset="0"/>
                  <a:ea typeface="맑은 고딕" charset="0"/>
                </a:rPr>
                <a:t>가리키게됨</a:t>
              </a:r>
              <a:endParaRPr lang="en-US" altLang="ko-KR" sz="1200" b="1" dirty="0">
                <a:latin typeface="맑은 고딕" charset="0"/>
                <a:ea typeface="맑은 고딕" charset="0"/>
              </a:endParaRPr>
            </a:p>
            <a:p>
              <a:pPr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-&gt; </a:t>
              </a:r>
              <a:r>
                <a:rPr lang="ko-KR" altLang="en-US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함수의 </a:t>
              </a:r>
              <a:r>
                <a:rPr lang="ko-KR" altLang="en-US" sz="1200" b="1" dirty="0" err="1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매게변수로</a:t>
              </a:r>
              <a:r>
                <a:rPr lang="ko-KR" altLang="en-US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 전달될 때 </a:t>
              </a:r>
              <a:r>
                <a:rPr lang="en-US" altLang="ko-KR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call-by-reference / call-by-value</a:t>
              </a:r>
              <a:r>
                <a:rPr lang="ko-KR" altLang="en-US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인지 결정하기 때문에 중요</a:t>
              </a:r>
              <a:endParaRPr lang="ko-KR" altLang="en-US" sz="1200" b="1" strike="noStrike" cap="none" dirty="0">
                <a:solidFill>
                  <a:srgbClr val="C00000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9297E00A-34C0-497A-9B17-29F3421D8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719" y="3782490"/>
            <a:ext cx="2388130" cy="25065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CF4220A-3B12-4D80-8B29-358D60204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155" y="3719611"/>
            <a:ext cx="2582863" cy="273045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C826C9F-E8B8-42C7-BF35-E01BFE38D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89" y="3745465"/>
            <a:ext cx="2897765" cy="247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0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698990" y="2540"/>
            <a:ext cx="763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marR="0" lvl="0" indent="0" algn="ctr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pPr marL="0" marR="0" lvl="0" indent="0" algn="ctr" defTabSz="5080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245" name="텍스트 상자 10244"/>
          <p:cNvSpPr txBox="1">
            <a:spLocks/>
          </p:cNvSpPr>
          <p:nvPr/>
        </p:nvSpPr>
        <p:spPr>
          <a:xfrm>
            <a:off x="-797560" y="2205355"/>
            <a:ext cx="542925" cy="391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marR="0" lvl="0" indent="0" algn="l" defTabSz="5080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</a:endParaRPr>
          </a:p>
        </p:txBody>
      </p:sp>
      <p:sp>
        <p:nvSpPr>
          <p:cNvPr id="8" name="텍스트 개체 틀 10241">
            <a:extLst>
              <a:ext uri="{FF2B5EF4-FFF2-40B4-BE49-F238E27FC236}">
                <a16:creationId xmlns:a16="http://schemas.microsoft.com/office/drawing/2014/main" id="{32B84DB4-44F6-41E0-80D7-42EA147BD01E}"/>
              </a:ext>
            </a:extLst>
          </p:cNvPr>
          <p:cNvSpPr txBox="1">
            <a:spLocks/>
          </p:cNvSpPr>
          <p:nvPr/>
        </p:nvSpPr>
        <p:spPr>
          <a:xfrm>
            <a:off x="609600" y="56896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508000"/>
            <a:r>
              <a:rPr lang="ko-KR" altLang="en-US" sz="2800" kern="0" dirty="0">
                <a:latin typeface="HY견고딕" charset="0"/>
                <a:ea typeface="HY견고딕" charset="0"/>
              </a:rPr>
              <a:t>객체의 복사 </a:t>
            </a:r>
            <a:r>
              <a:rPr lang="en-US" altLang="ko-KR" sz="2800" kern="0" dirty="0">
                <a:latin typeface="HY견고딕" charset="0"/>
                <a:ea typeface="HY견고딕" charset="0"/>
              </a:rPr>
              <a:t>(2/3)</a:t>
            </a:r>
            <a:endParaRPr lang="ko-KR" altLang="en-US" sz="2800" kern="0" dirty="0">
              <a:latin typeface="HY견고딕" charset="0"/>
              <a:ea typeface="HY견고딕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C5CFED-0D41-450B-8FA0-7392A91BAB74}"/>
              </a:ext>
            </a:extLst>
          </p:cNvPr>
          <p:cNvGrpSpPr/>
          <p:nvPr/>
        </p:nvGrpSpPr>
        <p:grpSpPr>
          <a:xfrm>
            <a:off x="977900" y="1555115"/>
            <a:ext cx="8418195" cy="1728016"/>
            <a:chOff x="977900" y="1555115"/>
            <a:chExt cx="8418195" cy="1728016"/>
          </a:xfrm>
        </p:grpSpPr>
        <p:sp>
          <p:nvSpPr>
            <p:cNvPr id="10" name="도형 23">
              <a:extLst>
                <a:ext uri="{FF2B5EF4-FFF2-40B4-BE49-F238E27FC236}">
                  <a16:creationId xmlns:a16="http://schemas.microsoft.com/office/drawing/2014/main" id="{79C92646-424F-4B94-8E17-D5E97DE45BD8}"/>
                </a:ext>
              </a:extLst>
            </p:cNvPr>
            <p:cNvSpPr>
              <a:spLocks/>
            </p:cNvSpPr>
            <p:nvPr/>
          </p:nvSpPr>
          <p:spPr>
            <a:xfrm>
              <a:off x="977900" y="1756410"/>
              <a:ext cx="8418195" cy="1526721"/>
            </a:xfrm>
            <a:prstGeom prst="roundRect">
              <a:avLst>
                <a:gd name="adj" fmla="val 542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8049B1B-F567-4D94-88F1-4CAAFC96AE92}"/>
                </a:ext>
              </a:extLst>
            </p:cNvPr>
            <p:cNvGrpSpPr/>
            <p:nvPr/>
          </p:nvGrpSpPr>
          <p:grpSpPr>
            <a:xfrm>
              <a:off x="988060" y="1555115"/>
              <a:ext cx="8405495" cy="337820"/>
              <a:chOff x="988060" y="1555115"/>
              <a:chExt cx="8405495" cy="337820"/>
            </a:xfrm>
          </p:grpSpPr>
          <p:sp>
            <p:nvSpPr>
              <p:cNvPr id="13" name="도형 26">
                <a:extLst>
                  <a:ext uri="{FF2B5EF4-FFF2-40B4-BE49-F238E27FC236}">
                    <a16:creationId xmlns:a16="http://schemas.microsoft.com/office/drawing/2014/main" id="{3793F792-95C1-4612-B601-DE7E36946E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8059" y="1557655"/>
                <a:ext cx="8406765" cy="318770"/>
              </a:xfrm>
              <a:prstGeom prst="roundRect">
                <a:avLst/>
              </a:prstGeom>
              <a:solidFill>
                <a:srgbClr val="0070C0"/>
              </a:solidFill>
              <a:ln w="0">
                <a:noFill/>
                <a:prstDash/>
              </a:ln>
              <a:effectLst>
                <a:outerShdw blurRad="44450" dist="27940" dir="5400000" algn="ctr">
                  <a:srgbClr val="000000">
                    <a:alpha val="30588"/>
                  </a:srgbClr>
                </a:outerShdw>
              </a:effectLst>
              <a:scene3d>
                <a:camera prst="orthographicFront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" name="텍스트 상자 27">
                <a:extLst>
                  <a:ext uri="{FF2B5EF4-FFF2-40B4-BE49-F238E27FC236}">
                    <a16:creationId xmlns:a16="http://schemas.microsoft.com/office/drawing/2014/main" id="{37782998-64DC-4D24-928A-8F39F4641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3010" y="1555115"/>
                <a:ext cx="6504305" cy="3384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ko-KR" altLang="en-US" sz="1600" b="1" strike="noStrike" cap="none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단순 객체 복제</a:t>
                </a:r>
              </a:p>
            </p:txBody>
          </p:sp>
        </p:grpSp>
        <p:sp>
          <p:nvSpPr>
            <p:cNvPr id="12" name="텍스트 상자 25">
              <a:extLst>
                <a:ext uri="{FF2B5EF4-FFF2-40B4-BE49-F238E27FC236}">
                  <a16:creationId xmlns:a16="http://schemas.microsoft.com/office/drawing/2014/main" id="{F26B51BD-12B2-4093-B4B7-3978AA0856FA}"/>
                </a:ext>
              </a:extLst>
            </p:cNvPr>
            <p:cNvSpPr txBox="1">
              <a:spLocks/>
            </p:cNvSpPr>
            <p:nvPr/>
          </p:nvSpPr>
          <p:spPr>
            <a:xfrm>
              <a:off x="1125220" y="1913255"/>
              <a:ext cx="7878445" cy="120032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54000" indent="-25400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"/>
              </a:pPr>
              <a:r>
                <a:rPr lang="ko-KR" altLang="en-US" sz="1200" b="1" dirty="0">
                  <a:latin typeface="맑은 고딕" charset="0"/>
                  <a:ea typeface="맑은 고딕" charset="0"/>
                </a:rPr>
                <a:t>변수는 객체를 가리킨다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. 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컴퓨터 메모리에 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10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이라는 값이 저장되고 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num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은 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10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이 저장된 메모리 위치를 가리킴 </a:t>
              </a:r>
              <a:endParaRPr lang="en-US" altLang="ko-KR" sz="1200" b="1" dirty="0">
                <a:latin typeface="맑은 고딕" charset="0"/>
                <a:ea typeface="맑은 고딕" charset="0"/>
              </a:endParaRPr>
            </a:p>
            <a:p>
              <a:pPr marL="254000" indent="-25400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"/>
              </a:pPr>
              <a:r>
                <a:rPr lang="ko-KR" altLang="en-US" sz="1200" b="1" dirty="0">
                  <a:latin typeface="맑은 고딕" charset="0"/>
                  <a:ea typeface="맑은 고딕" charset="0"/>
                </a:rPr>
                <a:t>변수의 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mutable / immutable</a:t>
              </a:r>
            </a:p>
            <a:p>
              <a:pPr marL="254000" indent="-25400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"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Muta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ble: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객체를 생성한 후 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, 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객체의 값을 수정가능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. 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변수는 값이 수정된 같은 객체를 가리키게 됨</a:t>
              </a:r>
              <a:endParaRPr lang="en-US" altLang="ko-KR" sz="1200" b="1" dirty="0">
                <a:latin typeface="맑은 고딕" charset="0"/>
                <a:ea typeface="맑은 고딕" charset="0"/>
              </a:endParaRPr>
            </a:p>
            <a:p>
              <a:pPr marL="254000" indent="-25400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"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Immutable: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객체를 생성한 후 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, 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객체의 값을 수정 불가능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. 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변수는 해당 값을 가진 다른 객체를 </a:t>
              </a:r>
              <a:r>
                <a:rPr lang="ko-KR" altLang="en-US" sz="1200" b="1" dirty="0" err="1">
                  <a:latin typeface="맑은 고딕" charset="0"/>
                  <a:ea typeface="맑은 고딕" charset="0"/>
                </a:rPr>
                <a:t>가리키게됨</a:t>
              </a:r>
              <a:endParaRPr lang="en-US" altLang="ko-KR" sz="1200" b="1" dirty="0">
                <a:latin typeface="맑은 고딕" charset="0"/>
                <a:ea typeface="맑은 고딕" charset="0"/>
              </a:endParaRPr>
            </a:p>
            <a:p>
              <a:pPr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-&gt; </a:t>
              </a:r>
              <a:r>
                <a:rPr lang="ko-KR" altLang="en-US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함수의 </a:t>
              </a:r>
              <a:r>
                <a:rPr lang="ko-KR" altLang="en-US" sz="1200" b="1" dirty="0" err="1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매게변수로</a:t>
              </a:r>
              <a:r>
                <a:rPr lang="ko-KR" altLang="en-US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 전달될 때 </a:t>
              </a:r>
              <a:r>
                <a:rPr lang="en-US" altLang="ko-KR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call-by-reference / call-by-value</a:t>
              </a:r>
              <a:r>
                <a:rPr lang="ko-KR" altLang="en-US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인지 결정하기 때문에 중요</a:t>
              </a:r>
              <a:endParaRPr lang="ko-KR" altLang="en-US" sz="1200" b="1" strike="noStrike" cap="none" dirty="0">
                <a:solidFill>
                  <a:srgbClr val="C00000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6B2A8243-19A7-4C33-9110-C1125DD7F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451" y="3385892"/>
            <a:ext cx="4408079" cy="32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2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698990" y="2540"/>
            <a:ext cx="763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marR="0" lvl="0" indent="0" algn="ctr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pPr marL="0" marR="0" lvl="0" indent="0" algn="ctr" defTabSz="5080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245" name="텍스트 상자 10244"/>
          <p:cNvSpPr txBox="1">
            <a:spLocks/>
          </p:cNvSpPr>
          <p:nvPr/>
        </p:nvSpPr>
        <p:spPr>
          <a:xfrm>
            <a:off x="264886" y="1961515"/>
            <a:ext cx="542925" cy="391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marR="0" lvl="0" indent="0" algn="l" defTabSz="5080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</a:endParaRPr>
          </a:p>
        </p:txBody>
      </p:sp>
      <p:sp>
        <p:nvSpPr>
          <p:cNvPr id="8" name="텍스트 개체 틀 10241">
            <a:extLst>
              <a:ext uri="{FF2B5EF4-FFF2-40B4-BE49-F238E27FC236}">
                <a16:creationId xmlns:a16="http://schemas.microsoft.com/office/drawing/2014/main" id="{32B84DB4-44F6-41E0-80D7-42EA147BD01E}"/>
              </a:ext>
            </a:extLst>
          </p:cNvPr>
          <p:cNvSpPr txBox="1">
            <a:spLocks/>
          </p:cNvSpPr>
          <p:nvPr/>
        </p:nvSpPr>
        <p:spPr>
          <a:xfrm>
            <a:off x="609600" y="56896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508000"/>
            <a:r>
              <a:rPr lang="ko-KR" altLang="en-US" sz="2800" kern="0" dirty="0">
                <a:latin typeface="HY견고딕" charset="0"/>
                <a:ea typeface="HY견고딕" charset="0"/>
              </a:rPr>
              <a:t>객체의 복사 </a:t>
            </a:r>
            <a:r>
              <a:rPr lang="en-US" altLang="ko-KR" sz="2800" kern="0" dirty="0">
                <a:latin typeface="HY견고딕" charset="0"/>
                <a:ea typeface="HY견고딕" charset="0"/>
              </a:rPr>
              <a:t>(3/3)</a:t>
            </a:r>
            <a:endParaRPr lang="ko-KR" altLang="en-US" sz="2800" kern="0" dirty="0">
              <a:latin typeface="HY견고딕" charset="0"/>
              <a:ea typeface="HY견고딕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B04B400-AF2E-41FB-BAD6-9EDF41BE1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911" y="894959"/>
            <a:ext cx="1807104" cy="549245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F1D498E-ED2D-4DFC-AAFF-AC363073C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049" y="804969"/>
            <a:ext cx="1846264" cy="578292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61C4D-E164-4188-B9C4-395F4742BA08}"/>
              </a:ext>
            </a:extLst>
          </p:cNvPr>
          <p:cNvSpPr/>
          <p:nvPr/>
        </p:nvSpPr>
        <p:spPr>
          <a:xfrm>
            <a:off x="4130206" y="1223070"/>
            <a:ext cx="1332971" cy="2709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15BA7F-275D-4923-8929-783C1F75335B}"/>
              </a:ext>
            </a:extLst>
          </p:cNvPr>
          <p:cNvSpPr/>
          <p:nvPr/>
        </p:nvSpPr>
        <p:spPr>
          <a:xfrm>
            <a:off x="6550963" y="1178562"/>
            <a:ext cx="1332971" cy="2709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15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698990" y="2540"/>
            <a:ext cx="763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marR="0" lvl="0" indent="0" algn="ctr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pPr marL="0" marR="0" lvl="0" indent="0" algn="ctr" defTabSz="5080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245" name="텍스트 상자 10244"/>
          <p:cNvSpPr txBox="1">
            <a:spLocks/>
          </p:cNvSpPr>
          <p:nvPr/>
        </p:nvSpPr>
        <p:spPr>
          <a:xfrm>
            <a:off x="-797560" y="2205355"/>
            <a:ext cx="542925" cy="391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marR="0" lvl="0" indent="0" algn="l" defTabSz="5080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</a:endParaRPr>
          </a:p>
        </p:txBody>
      </p:sp>
      <p:sp>
        <p:nvSpPr>
          <p:cNvPr id="8" name="텍스트 개체 틀 10241">
            <a:extLst>
              <a:ext uri="{FF2B5EF4-FFF2-40B4-BE49-F238E27FC236}">
                <a16:creationId xmlns:a16="http://schemas.microsoft.com/office/drawing/2014/main" id="{32B84DB4-44F6-41E0-80D7-42EA147BD01E}"/>
              </a:ext>
            </a:extLst>
          </p:cNvPr>
          <p:cNvSpPr txBox="1">
            <a:spLocks/>
          </p:cNvSpPr>
          <p:nvPr/>
        </p:nvSpPr>
        <p:spPr>
          <a:xfrm>
            <a:off x="609600" y="56896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508000"/>
            <a:r>
              <a:rPr lang="ko-KR" altLang="en-US" sz="2800" kern="0" dirty="0">
                <a:latin typeface="HY견고딕" charset="0"/>
                <a:ea typeface="HY견고딕" charset="0"/>
              </a:rPr>
              <a:t>자료형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C5CFED-0D41-450B-8FA0-7392A91BAB74}"/>
              </a:ext>
            </a:extLst>
          </p:cNvPr>
          <p:cNvGrpSpPr/>
          <p:nvPr/>
        </p:nvGrpSpPr>
        <p:grpSpPr>
          <a:xfrm>
            <a:off x="977900" y="1555115"/>
            <a:ext cx="8418195" cy="1478916"/>
            <a:chOff x="977900" y="1555115"/>
            <a:chExt cx="8418195" cy="1478916"/>
          </a:xfrm>
        </p:grpSpPr>
        <p:sp>
          <p:nvSpPr>
            <p:cNvPr id="10" name="도형 23">
              <a:extLst>
                <a:ext uri="{FF2B5EF4-FFF2-40B4-BE49-F238E27FC236}">
                  <a16:creationId xmlns:a16="http://schemas.microsoft.com/office/drawing/2014/main" id="{79C92646-424F-4B94-8E17-D5E97DE45BD8}"/>
                </a:ext>
              </a:extLst>
            </p:cNvPr>
            <p:cNvSpPr>
              <a:spLocks/>
            </p:cNvSpPr>
            <p:nvPr/>
          </p:nvSpPr>
          <p:spPr>
            <a:xfrm>
              <a:off x="977900" y="1756411"/>
              <a:ext cx="8418195" cy="1277620"/>
            </a:xfrm>
            <a:prstGeom prst="roundRect">
              <a:avLst>
                <a:gd name="adj" fmla="val 542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8049B1B-F567-4D94-88F1-4CAAFC96AE92}"/>
                </a:ext>
              </a:extLst>
            </p:cNvPr>
            <p:cNvGrpSpPr/>
            <p:nvPr/>
          </p:nvGrpSpPr>
          <p:grpSpPr>
            <a:xfrm>
              <a:off x="988060" y="1555115"/>
              <a:ext cx="8405495" cy="337820"/>
              <a:chOff x="988060" y="1555115"/>
              <a:chExt cx="8405495" cy="337820"/>
            </a:xfrm>
          </p:grpSpPr>
          <p:sp>
            <p:nvSpPr>
              <p:cNvPr id="13" name="도형 26">
                <a:extLst>
                  <a:ext uri="{FF2B5EF4-FFF2-40B4-BE49-F238E27FC236}">
                    <a16:creationId xmlns:a16="http://schemas.microsoft.com/office/drawing/2014/main" id="{3793F792-95C1-4612-B601-DE7E36946E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8059" y="1557655"/>
                <a:ext cx="8406765" cy="318770"/>
              </a:xfrm>
              <a:prstGeom prst="roundRect">
                <a:avLst/>
              </a:prstGeom>
              <a:solidFill>
                <a:srgbClr val="0070C0"/>
              </a:solidFill>
              <a:ln w="0">
                <a:noFill/>
                <a:prstDash/>
              </a:ln>
              <a:effectLst>
                <a:outerShdw blurRad="44450" dist="27940" dir="5400000" algn="ctr">
                  <a:srgbClr val="000000">
                    <a:alpha val="30588"/>
                  </a:srgbClr>
                </a:outerShdw>
              </a:effectLst>
              <a:scene3d>
                <a:camera prst="orthographicFront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" name="텍스트 상자 27">
                <a:extLst>
                  <a:ext uri="{FF2B5EF4-FFF2-40B4-BE49-F238E27FC236}">
                    <a16:creationId xmlns:a16="http://schemas.microsoft.com/office/drawing/2014/main" id="{37782998-64DC-4D24-928A-8F39F4641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3010" y="1555115"/>
                <a:ext cx="6504305" cy="3384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ko-KR" altLang="en-US" sz="1600" b="1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숫자</a:t>
                </a:r>
                <a:endParaRPr lang="ko-KR" altLang="en-US" sz="1600" b="1" strike="noStrike" cap="none" dirty="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12" name="텍스트 상자 25">
              <a:extLst>
                <a:ext uri="{FF2B5EF4-FFF2-40B4-BE49-F238E27FC236}">
                  <a16:creationId xmlns:a16="http://schemas.microsoft.com/office/drawing/2014/main" id="{F26B51BD-12B2-4093-B4B7-3978AA0856FA}"/>
                </a:ext>
              </a:extLst>
            </p:cNvPr>
            <p:cNvSpPr txBox="1">
              <a:spLocks/>
            </p:cNvSpPr>
            <p:nvPr/>
          </p:nvSpPr>
          <p:spPr>
            <a:xfrm>
              <a:off x="1125220" y="1913255"/>
              <a:ext cx="7878445" cy="830997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54000" indent="-25400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"/>
              </a:pPr>
              <a:r>
                <a:rPr lang="ko-KR" altLang="en-US" sz="1200" b="1" dirty="0">
                  <a:latin typeface="맑은 고딕" charset="0"/>
                  <a:ea typeface="맑은 고딕" charset="0"/>
                </a:rPr>
                <a:t>정수 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/ 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부동소수점수 </a:t>
              </a:r>
              <a:endParaRPr lang="en-US" altLang="ko-KR" sz="1200" b="1" dirty="0">
                <a:latin typeface="맑은 고딕" charset="0"/>
                <a:ea typeface="맑은 고딕" charset="0"/>
              </a:endParaRPr>
            </a:p>
            <a:p>
              <a:pPr marL="254000" indent="-25400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"/>
              </a:pPr>
              <a:r>
                <a:rPr lang="ko-KR" altLang="en-US" sz="1200" b="1" dirty="0">
                  <a:latin typeface="맑은 고딕" charset="0"/>
                  <a:ea typeface="맑은 고딕" charset="0"/>
                </a:rPr>
                <a:t>어떤 연산자를 </a:t>
              </a:r>
              <a:r>
                <a:rPr lang="ko-KR" altLang="en-US" sz="1200" b="1" dirty="0" err="1">
                  <a:latin typeface="맑은 고딕" charset="0"/>
                  <a:ea typeface="맑은 고딕" charset="0"/>
                </a:rPr>
                <a:t>쓰던간에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, 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정수와 부동소수점수와의 연산 결과는 부동소수점수다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. </a:t>
              </a:r>
            </a:p>
            <a:p>
              <a:pPr marL="254000" indent="-25400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"/>
              </a:pPr>
              <a:r>
                <a:rPr lang="en-US" altLang="ko-KR" sz="1200" b="1" dirty="0">
                  <a:latin typeface="맑은 고딕" charset="0"/>
                  <a:ea typeface="맑은 고딕" charset="0"/>
                </a:rPr>
                <a:t>Bool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값과 계산해도 자동으로 정수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/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부동소수점수로 형변환됨</a:t>
              </a:r>
              <a:endParaRPr lang="en-US" altLang="ko-KR" sz="1200" b="1" dirty="0">
                <a:latin typeface="맑은 고딕" charset="0"/>
                <a:ea typeface="맑은 고딕" charset="0"/>
              </a:endParaRPr>
            </a:p>
            <a:p>
              <a:pPr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ko-KR" altLang="en-US" sz="1200" b="1" strike="noStrike" cap="none" dirty="0">
                <a:solidFill>
                  <a:srgbClr val="C00000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C737BE76-80D7-40D5-A17C-31069B082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394" y="3823970"/>
            <a:ext cx="1975909" cy="174207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F0EC176-7535-48A0-9DCC-BB0BC4C28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009" y="3823970"/>
            <a:ext cx="1955619" cy="17420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3E56EB5-D880-4543-9750-5B3A8C2EAF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7803" y="3823970"/>
            <a:ext cx="17526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5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698990" y="2540"/>
            <a:ext cx="763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marR="0" lvl="0" indent="0" algn="ctr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pPr marL="0" marR="0" lvl="0" indent="0" algn="ctr" defTabSz="5080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245" name="텍스트 상자 10244"/>
          <p:cNvSpPr txBox="1">
            <a:spLocks/>
          </p:cNvSpPr>
          <p:nvPr/>
        </p:nvSpPr>
        <p:spPr>
          <a:xfrm>
            <a:off x="-797560" y="2205355"/>
            <a:ext cx="542925" cy="391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marR="0" lvl="0" indent="0" algn="l" defTabSz="5080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</a:endParaRPr>
          </a:p>
        </p:txBody>
      </p:sp>
      <p:sp>
        <p:nvSpPr>
          <p:cNvPr id="8" name="텍스트 개체 틀 10241">
            <a:extLst>
              <a:ext uri="{FF2B5EF4-FFF2-40B4-BE49-F238E27FC236}">
                <a16:creationId xmlns:a16="http://schemas.microsoft.com/office/drawing/2014/main" id="{32B84DB4-44F6-41E0-80D7-42EA147BD01E}"/>
              </a:ext>
            </a:extLst>
          </p:cNvPr>
          <p:cNvSpPr txBox="1">
            <a:spLocks/>
          </p:cNvSpPr>
          <p:nvPr/>
        </p:nvSpPr>
        <p:spPr>
          <a:xfrm>
            <a:off x="609600" y="56896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508000"/>
            <a:r>
              <a:rPr lang="ko-KR" altLang="en-US" sz="2800" kern="0" dirty="0">
                <a:latin typeface="HY견고딕" charset="0"/>
                <a:ea typeface="HY견고딕" charset="0"/>
              </a:rPr>
              <a:t>자료형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C5CFED-0D41-450B-8FA0-7392A91BAB74}"/>
              </a:ext>
            </a:extLst>
          </p:cNvPr>
          <p:cNvGrpSpPr/>
          <p:nvPr/>
        </p:nvGrpSpPr>
        <p:grpSpPr>
          <a:xfrm>
            <a:off x="977900" y="1555115"/>
            <a:ext cx="8418195" cy="1478916"/>
            <a:chOff x="977900" y="1555115"/>
            <a:chExt cx="8418195" cy="1478916"/>
          </a:xfrm>
        </p:grpSpPr>
        <p:sp>
          <p:nvSpPr>
            <p:cNvPr id="10" name="도형 23">
              <a:extLst>
                <a:ext uri="{FF2B5EF4-FFF2-40B4-BE49-F238E27FC236}">
                  <a16:creationId xmlns:a16="http://schemas.microsoft.com/office/drawing/2014/main" id="{79C92646-424F-4B94-8E17-D5E97DE45BD8}"/>
                </a:ext>
              </a:extLst>
            </p:cNvPr>
            <p:cNvSpPr>
              <a:spLocks/>
            </p:cNvSpPr>
            <p:nvPr/>
          </p:nvSpPr>
          <p:spPr>
            <a:xfrm>
              <a:off x="977900" y="1756411"/>
              <a:ext cx="8418195" cy="1277620"/>
            </a:xfrm>
            <a:prstGeom prst="roundRect">
              <a:avLst>
                <a:gd name="adj" fmla="val 542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8049B1B-F567-4D94-88F1-4CAAFC96AE92}"/>
                </a:ext>
              </a:extLst>
            </p:cNvPr>
            <p:cNvGrpSpPr/>
            <p:nvPr/>
          </p:nvGrpSpPr>
          <p:grpSpPr>
            <a:xfrm>
              <a:off x="988060" y="1555115"/>
              <a:ext cx="8405495" cy="337820"/>
              <a:chOff x="988060" y="1555115"/>
              <a:chExt cx="8405495" cy="337820"/>
            </a:xfrm>
          </p:grpSpPr>
          <p:sp>
            <p:nvSpPr>
              <p:cNvPr id="13" name="도형 26">
                <a:extLst>
                  <a:ext uri="{FF2B5EF4-FFF2-40B4-BE49-F238E27FC236}">
                    <a16:creationId xmlns:a16="http://schemas.microsoft.com/office/drawing/2014/main" id="{3793F792-95C1-4612-B601-DE7E36946E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8059" y="1557655"/>
                <a:ext cx="8406765" cy="318770"/>
              </a:xfrm>
              <a:prstGeom prst="roundRect">
                <a:avLst/>
              </a:prstGeom>
              <a:solidFill>
                <a:srgbClr val="0070C0"/>
              </a:solidFill>
              <a:ln w="0">
                <a:noFill/>
                <a:prstDash/>
              </a:ln>
              <a:effectLst>
                <a:outerShdw blurRad="44450" dist="27940" dir="5400000" algn="ctr">
                  <a:srgbClr val="000000">
                    <a:alpha val="30588"/>
                  </a:srgbClr>
                </a:outerShdw>
              </a:effectLst>
              <a:scene3d>
                <a:camera prst="orthographicFront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" name="텍스트 상자 27">
                <a:extLst>
                  <a:ext uri="{FF2B5EF4-FFF2-40B4-BE49-F238E27FC236}">
                    <a16:creationId xmlns:a16="http://schemas.microsoft.com/office/drawing/2014/main" id="{37782998-64DC-4D24-928A-8F39F4641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3010" y="1555115"/>
                <a:ext cx="6504305" cy="3384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ko-KR" altLang="en-US" sz="1600" b="1" strike="noStrike" cap="none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문자열 </a:t>
                </a:r>
                <a:r>
                  <a:rPr lang="en-US" altLang="ko-KR" sz="1600" b="1" strike="noStrike" cap="none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– </a:t>
                </a:r>
                <a:r>
                  <a:rPr lang="ko-KR" altLang="en-US" sz="1600" b="1" strike="noStrike" cap="none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인용부호로 문자열 생성</a:t>
                </a:r>
              </a:p>
            </p:txBody>
          </p:sp>
        </p:grpSp>
        <p:sp>
          <p:nvSpPr>
            <p:cNvPr id="12" name="텍스트 상자 25">
              <a:extLst>
                <a:ext uri="{FF2B5EF4-FFF2-40B4-BE49-F238E27FC236}">
                  <a16:creationId xmlns:a16="http://schemas.microsoft.com/office/drawing/2014/main" id="{F26B51BD-12B2-4093-B4B7-3978AA0856FA}"/>
                </a:ext>
              </a:extLst>
            </p:cNvPr>
            <p:cNvSpPr txBox="1">
              <a:spLocks/>
            </p:cNvSpPr>
            <p:nvPr/>
          </p:nvSpPr>
          <p:spPr>
            <a:xfrm>
              <a:off x="1125220" y="1913255"/>
              <a:ext cx="7878445" cy="830997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54000" indent="-25400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"/>
              </a:pPr>
              <a:r>
                <a:rPr lang="en-US" altLang="ko-KR" sz="1200" b="1" dirty="0">
                  <a:latin typeface="맑은 고딕" charset="0"/>
                  <a:ea typeface="맑은 고딕" charset="0"/>
                </a:rPr>
                <a:t>‘ ‘ (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단일 인용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) /  “ “(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이중 인용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) 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두가지 인용부호 사용</a:t>
              </a:r>
              <a:endParaRPr lang="en-US" altLang="ko-KR" sz="1200" b="1" dirty="0">
                <a:latin typeface="맑은 고딕" charset="0"/>
                <a:ea typeface="맑은 고딕" charset="0"/>
              </a:endParaRPr>
            </a:p>
            <a:p>
              <a:pPr marL="254000" indent="-25400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"/>
              </a:pPr>
              <a:r>
                <a:rPr lang="ko-KR" altLang="en-US" sz="1200" b="1" dirty="0">
                  <a:latin typeface="맑은 고딕" charset="0"/>
                  <a:ea typeface="맑은 고딕" charset="0"/>
                </a:rPr>
                <a:t>문자열이 여러 줄일 경우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-&gt; ‘’’ ‘’’ 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사용 </a:t>
              </a:r>
              <a:endParaRPr lang="en-US" altLang="ko-KR" sz="1200" b="1" dirty="0">
                <a:latin typeface="맑은 고딕" charset="0"/>
                <a:ea typeface="맑은 고딕" charset="0"/>
              </a:endParaRPr>
            </a:p>
            <a:p>
              <a:pPr marL="254000" indent="-25400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"/>
              </a:pPr>
              <a:endParaRPr lang="en-US" altLang="ko-KR" sz="1200" b="1" dirty="0">
                <a:latin typeface="맑은 고딕" charset="0"/>
                <a:ea typeface="맑은 고딕" charset="0"/>
              </a:endParaRPr>
            </a:p>
            <a:p>
              <a:pPr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ko-KR" altLang="en-US" sz="1200" b="1" strike="noStrike" cap="none" dirty="0">
                <a:solidFill>
                  <a:srgbClr val="C00000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D652082-4562-4D68-8427-643BCFC17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65" y="3104876"/>
            <a:ext cx="2743200" cy="1828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293CDA-E2CB-4968-9541-19E3806EC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474" y="3150597"/>
            <a:ext cx="4705350" cy="141922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179CB67-54D8-48E8-8578-DF09ECEB9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5493" y="4933676"/>
            <a:ext cx="34099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28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698990" y="2540"/>
            <a:ext cx="763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marR="0" lvl="0" indent="0" algn="ctr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pPr marL="0" marR="0" lvl="0" indent="0" algn="ctr" defTabSz="5080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245" name="텍스트 상자 10244"/>
          <p:cNvSpPr txBox="1">
            <a:spLocks/>
          </p:cNvSpPr>
          <p:nvPr/>
        </p:nvSpPr>
        <p:spPr>
          <a:xfrm>
            <a:off x="-797560" y="2205355"/>
            <a:ext cx="542925" cy="391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marR="0" lvl="0" indent="0" algn="l" defTabSz="5080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</a:endParaRPr>
          </a:p>
        </p:txBody>
      </p:sp>
      <p:sp>
        <p:nvSpPr>
          <p:cNvPr id="8" name="텍스트 개체 틀 10241">
            <a:extLst>
              <a:ext uri="{FF2B5EF4-FFF2-40B4-BE49-F238E27FC236}">
                <a16:creationId xmlns:a16="http://schemas.microsoft.com/office/drawing/2014/main" id="{32B84DB4-44F6-41E0-80D7-42EA147BD01E}"/>
              </a:ext>
            </a:extLst>
          </p:cNvPr>
          <p:cNvSpPr txBox="1">
            <a:spLocks/>
          </p:cNvSpPr>
          <p:nvPr/>
        </p:nvSpPr>
        <p:spPr>
          <a:xfrm>
            <a:off x="609600" y="56896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508000"/>
            <a:r>
              <a:rPr lang="ko-KR" altLang="en-US" sz="2800" kern="0" dirty="0">
                <a:latin typeface="HY견고딕" charset="0"/>
                <a:ea typeface="HY견고딕" charset="0"/>
              </a:rPr>
              <a:t>자료형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C5CFED-0D41-450B-8FA0-7392A91BAB74}"/>
              </a:ext>
            </a:extLst>
          </p:cNvPr>
          <p:cNvGrpSpPr/>
          <p:nvPr/>
        </p:nvGrpSpPr>
        <p:grpSpPr>
          <a:xfrm>
            <a:off x="977900" y="1555115"/>
            <a:ext cx="8418195" cy="1558469"/>
            <a:chOff x="977900" y="1555115"/>
            <a:chExt cx="8418195" cy="1558469"/>
          </a:xfrm>
        </p:grpSpPr>
        <p:sp>
          <p:nvSpPr>
            <p:cNvPr id="10" name="도형 23">
              <a:extLst>
                <a:ext uri="{FF2B5EF4-FFF2-40B4-BE49-F238E27FC236}">
                  <a16:creationId xmlns:a16="http://schemas.microsoft.com/office/drawing/2014/main" id="{79C92646-424F-4B94-8E17-D5E97DE45BD8}"/>
                </a:ext>
              </a:extLst>
            </p:cNvPr>
            <p:cNvSpPr>
              <a:spLocks/>
            </p:cNvSpPr>
            <p:nvPr/>
          </p:nvSpPr>
          <p:spPr>
            <a:xfrm>
              <a:off x="977900" y="1756411"/>
              <a:ext cx="8418195" cy="1277620"/>
            </a:xfrm>
            <a:prstGeom prst="roundRect">
              <a:avLst>
                <a:gd name="adj" fmla="val 542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8049B1B-F567-4D94-88F1-4CAAFC96AE92}"/>
                </a:ext>
              </a:extLst>
            </p:cNvPr>
            <p:cNvGrpSpPr/>
            <p:nvPr/>
          </p:nvGrpSpPr>
          <p:grpSpPr>
            <a:xfrm>
              <a:off x="988060" y="1555115"/>
              <a:ext cx="8405495" cy="337820"/>
              <a:chOff x="988060" y="1555115"/>
              <a:chExt cx="8405495" cy="337820"/>
            </a:xfrm>
          </p:grpSpPr>
          <p:sp>
            <p:nvSpPr>
              <p:cNvPr id="13" name="도형 26">
                <a:extLst>
                  <a:ext uri="{FF2B5EF4-FFF2-40B4-BE49-F238E27FC236}">
                    <a16:creationId xmlns:a16="http://schemas.microsoft.com/office/drawing/2014/main" id="{3793F792-95C1-4612-B601-DE7E36946E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8059" y="1557655"/>
                <a:ext cx="8406765" cy="318770"/>
              </a:xfrm>
              <a:prstGeom prst="roundRect">
                <a:avLst/>
              </a:prstGeom>
              <a:solidFill>
                <a:srgbClr val="0070C0"/>
              </a:solidFill>
              <a:ln w="0">
                <a:noFill/>
                <a:prstDash/>
              </a:ln>
              <a:effectLst>
                <a:outerShdw blurRad="44450" dist="27940" dir="5400000" algn="ctr">
                  <a:srgbClr val="000000">
                    <a:alpha val="30588"/>
                  </a:srgbClr>
                </a:outerShdw>
              </a:effectLst>
              <a:scene3d>
                <a:camera prst="orthographicFront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" name="텍스트 상자 27">
                <a:extLst>
                  <a:ext uri="{FF2B5EF4-FFF2-40B4-BE49-F238E27FC236}">
                    <a16:creationId xmlns:a16="http://schemas.microsoft.com/office/drawing/2014/main" id="{37782998-64DC-4D24-928A-8F39F4641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3010" y="1555115"/>
                <a:ext cx="6504305" cy="3384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ko-KR" altLang="en-US" sz="1600" b="1" strike="noStrike" cap="none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문자열 </a:t>
                </a:r>
                <a:r>
                  <a:rPr lang="en-US" altLang="ko-KR" sz="1600" b="1" strike="noStrike" cap="none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– 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index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로 접근</a:t>
                </a:r>
                <a:endParaRPr lang="ko-KR" altLang="en-US" sz="1600" b="1" strike="noStrike" cap="none" dirty="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12" name="텍스트 상자 25">
              <a:extLst>
                <a:ext uri="{FF2B5EF4-FFF2-40B4-BE49-F238E27FC236}">
                  <a16:creationId xmlns:a16="http://schemas.microsoft.com/office/drawing/2014/main" id="{F26B51BD-12B2-4093-B4B7-3978AA0856FA}"/>
                </a:ext>
              </a:extLst>
            </p:cNvPr>
            <p:cNvSpPr txBox="1">
              <a:spLocks/>
            </p:cNvSpPr>
            <p:nvPr/>
          </p:nvSpPr>
          <p:spPr>
            <a:xfrm>
              <a:off x="1125220" y="1913255"/>
              <a:ext cx="7878445" cy="120032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54000" indent="-25400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"/>
              </a:pPr>
              <a:r>
                <a:rPr lang="ko-KR" altLang="en-US" sz="1200" b="1" dirty="0">
                  <a:latin typeface="맑은 고딕" charset="0"/>
                  <a:ea typeface="맑은 고딕" charset="0"/>
                </a:rPr>
                <a:t>문자열을 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index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로 접근 가능</a:t>
              </a:r>
              <a:endParaRPr lang="en-US" altLang="ko-KR" sz="1200" b="1" dirty="0">
                <a:latin typeface="맑은 고딕" charset="0"/>
                <a:ea typeface="맑은 고딕" charset="0"/>
              </a:endParaRPr>
            </a:p>
            <a:p>
              <a:pPr marL="254000" indent="-25400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"/>
              </a:pPr>
              <a:r>
                <a:rPr lang="ko-KR" altLang="en-US" sz="1200" b="1" dirty="0">
                  <a:latin typeface="맑은 고딕" charset="0"/>
                  <a:ea typeface="맑은 고딕" charset="0"/>
                </a:rPr>
                <a:t>문자 추출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: [index] -&gt; index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1200" b="1" dirty="0" err="1">
                  <a:latin typeface="맑은 고딕" charset="0"/>
                  <a:ea typeface="맑은 고딕" charset="0"/>
                </a:rPr>
                <a:t>안넣어주면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invalid syntax error</a:t>
              </a:r>
            </a:p>
            <a:p>
              <a:pPr marL="254000" indent="-25400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"/>
              </a:pPr>
              <a:r>
                <a:rPr lang="ko-KR" altLang="en-US" sz="1200" b="1" dirty="0">
                  <a:latin typeface="맑은 고딕" charset="0"/>
                  <a:ea typeface="맑은 고딕" charset="0"/>
                </a:rPr>
                <a:t>문자 슬라이스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: [start offset : end offset : step] </a:t>
              </a:r>
            </a:p>
            <a:p>
              <a:pPr marL="254000" indent="-25400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"/>
              </a:pPr>
              <a:endParaRPr lang="en-US" altLang="ko-KR" sz="1200" b="1" dirty="0">
                <a:latin typeface="맑은 고딕" charset="0"/>
                <a:ea typeface="맑은 고딕" charset="0"/>
              </a:endParaRPr>
            </a:p>
            <a:p>
              <a:pPr marL="254000" indent="-25400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"/>
              </a:pPr>
              <a:endParaRPr lang="en-US" altLang="ko-KR" sz="1200" b="1" dirty="0">
                <a:latin typeface="맑은 고딕" charset="0"/>
                <a:ea typeface="맑은 고딕" charset="0"/>
              </a:endParaRPr>
            </a:p>
            <a:p>
              <a:pPr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ko-KR" altLang="en-US" sz="1200" b="1" strike="noStrike" cap="none" dirty="0">
                <a:solidFill>
                  <a:srgbClr val="C00000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CCABA85-4586-40EA-8A43-F0CF14F75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68" y="3823970"/>
            <a:ext cx="5166432" cy="141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98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698990" y="2540"/>
            <a:ext cx="763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marR="0" lvl="0" indent="0" algn="ctr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pPr marL="0" marR="0" lvl="0" indent="0" algn="ctr" defTabSz="5080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245" name="텍스트 상자 10244"/>
          <p:cNvSpPr txBox="1">
            <a:spLocks/>
          </p:cNvSpPr>
          <p:nvPr/>
        </p:nvSpPr>
        <p:spPr>
          <a:xfrm>
            <a:off x="-797560" y="2205355"/>
            <a:ext cx="542925" cy="391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marR="0" lvl="0" indent="0" algn="l" defTabSz="5080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</a:endParaRPr>
          </a:p>
        </p:txBody>
      </p:sp>
      <p:sp>
        <p:nvSpPr>
          <p:cNvPr id="8" name="텍스트 개체 틀 10241">
            <a:extLst>
              <a:ext uri="{FF2B5EF4-FFF2-40B4-BE49-F238E27FC236}">
                <a16:creationId xmlns:a16="http://schemas.microsoft.com/office/drawing/2014/main" id="{32B84DB4-44F6-41E0-80D7-42EA147BD01E}"/>
              </a:ext>
            </a:extLst>
          </p:cNvPr>
          <p:cNvSpPr txBox="1">
            <a:spLocks/>
          </p:cNvSpPr>
          <p:nvPr/>
        </p:nvSpPr>
        <p:spPr>
          <a:xfrm>
            <a:off x="609600" y="56896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508000"/>
            <a:r>
              <a:rPr lang="ko-KR" altLang="en-US" sz="2800" kern="0" dirty="0">
                <a:latin typeface="HY견고딕" charset="0"/>
                <a:ea typeface="HY견고딕" charset="0"/>
              </a:rPr>
              <a:t>자료형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C5CFED-0D41-450B-8FA0-7392A91BAB74}"/>
              </a:ext>
            </a:extLst>
          </p:cNvPr>
          <p:cNvGrpSpPr/>
          <p:nvPr/>
        </p:nvGrpSpPr>
        <p:grpSpPr>
          <a:xfrm>
            <a:off x="977900" y="1555115"/>
            <a:ext cx="8418195" cy="2112466"/>
            <a:chOff x="977900" y="1555115"/>
            <a:chExt cx="8418195" cy="2112466"/>
          </a:xfrm>
        </p:grpSpPr>
        <p:sp>
          <p:nvSpPr>
            <p:cNvPr id="10" name="도형 23">
              <a:extLst>
                <a:ext uri="{FF2B5EF4-FFF2-40B4-BE49-F238E27FC236}">
                  <a16:creationId xmlns:a16="http://schemas.microsoft.com/office/drawing/2014/main" id="{79C92646-424F-4B94-8E17-D5E97DE45BD8}"/>
                </a:ext>
              </a:extLst>
            </p:cNvPr>
            <p:cNvSpPr>
              <a:spLocks/>
            </p:cNvSpPr>
            <p:nvPr/>
          </p:nvSpPr>
          <p:spPr>
            <a:xfrm>
              <a:off x="977900" y="1756410"/>
              <a:ext cx="8418195" cy="1779269"/>
            </a:xfrm>
            <a:prstGeom prst="roundRect">
              <a:avLst>
                <a:gd name="adj" fmla="val 542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8049B1B-F567-4D94-88F1-4CAAFC96AE92}"/>
                </a:ext>
              </a:extLst>
            </p:cNvPr>
            <p:cNvGrpSpPr/>
            <p:nvPr/>
          </p:nvGrpSpPr>
          <p:grpSpPr>
            <a:xfrm>
              <a:off x="988060" y="1555115"/>
              <a:ext cx="8405495" cy="337820"/>
              <a:chOff x="988060" y="1555115"/>
              <a:chExt cx="8405495" cy="337820"/>
            </a:xfrm>
          </p:grpSpPr>
          <p:sp>
            <p:nvSpPr>
              <p:cNvPr id="13" name="도형 26">
                <a:extLst>
                  <a:ext uri="{FF2B5EF4-FFF2-40B4-BE49-F238E27FC236}">
                    <a16:creationId xmlns:a16="http://schemas.microsoft.com/office/drawing/2014/main" id="{3793F792-95C1-4612-B601-DE7E36946E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8059" y="1557655"/>
                <a:ext cx="8406765" cy="318770"/>
              </a:xfrm>
              <a:prstGeom prst="roundRect">
                <a:avLst/>
              </a:prstGeom>
              <a:solidFill>
                <a:srgbClr val="0070C0"/>
              </a:solidFill>
              <a:ln w="0">
                <a:noFill/>
                <a:prstDash/>
              </a:ln>
              <a:effectLst>
                <a:outerShdw blurRad="44450" dist="27940" dir="5400000" algn="ctr">
                  <a:srgbClr val="000000">
                    <a:alpha val="30588"/>
                  </a:srgbClr>
                </a:outerShdw>
              </a:effectLst>
              <a:scene3d>
                <a:camera prst="orthographicFront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" name="텍스트 상자 27">
                <a:extLst>
                  <a:ext uri="{FF2B5EF4-FFF2-40B4-BE49-F238E27FC236}">
                    <a16:creationId xmlns:a16="http://schemas.microsoft.com/office/drawing/2014/main" id="{37782998-64DC-4D24-928A-8F39F4641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3010" y="1555115"/>
                <a:ext cx="6504305" cy="3384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ko-KR" altLang="en-US" sz="1600" b="1" strike="noStrike" cap="none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문자열 </a:t>
                </a:r>
                <a:r>
                  <a:rPr lang="en-US" altLang="ko-KR" sz="1600" b="1" strike="noStrike" cap="none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– 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내장</a:t>
                </a:r>
                <a:r>
                  <a:rPr lang="ko-KR" altLang="en-US" sz="1600" b="1" strike="noStrike" cap="none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 메서드 </a:t>
                </a:r>
                <a:r>
                  <a:rPr lang="en-US" altLang="ko-KR" sz="1600" b="1" strike="noStrike" cap="none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: </a:t>
                </a:r>
                <a:r>
                  <a:rPr lang="ko-KR" altLang="en-US" sz="1600" b="1" strike="noStrike" cap="none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인자로 접근</a:t>
                </a:r>
              </a:p>
            </p:txBody>
          </p:sp>
        </p:grpSp>
        <p:sp>
          <p:nvSpPr>
            <p:cNvPr id="12" name="텍스트 상자 25">
              <a:extLst>
                <a:ext uri="{FF2B5EF4-FFF2-40B4-BE49-F238E27FC236}">
                  <a16:creationId xmlns:a16="http://schemas.microsoft.com/office/drawing/2014/main" id="{F26B51BD-12B2-4093-B4B7-3978AA0856FA}"/>
                </a:ext>
              </a:extLst>
            </p:cNvPr>
            <p:cNvSpPr txBox="1">
              <a:spLocks/>
            </p:cNvSpPr>
            <p:nvPr/>
          </p:nvSpPr>
          <p:spPr>
            <a:xfrm>
              <a:off x="1125220" y="1913255"/>
              <a:ext cx="7878445" cy="1754326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54000" indent="-25400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"/>
              </a:pPr>
              <a:r>
                <a:rPr lang="en-US" altLang="ko-KR" sz="1200" b="1" dirty="0">
                  <a:latin typeface="맑은 고딕" charset="0"/>
                  <a:ea typeface="맑은 고딕" charset="0"/>
                </a:rPr>
                <a:t>Split(): 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문자열 나누기 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: </a:t>
              </a:r>
              <a:r>
                <a:rPr lang="en-US" altLang="ko-KR" sz="1200" b="1" dirty="0" err="1">
                  <a:latin typeface="맑은 고딕" charset="0"/>
                  <a:ea typeface="맑은 고딕" charset="0"/>
                </a:rPr>
                <a:t>s.split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(‘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나누기 인자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’)</a:t>
              </a:r>
            </a:p>
            <a:p>
              <a:pPr marL="254000" indent="-25400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"/>
              </a:pPr>
              <a:r>
                <a:rPr lang="en-US" altLang="ko-KR" sz="1200" b="1" dirty="0" err="1">
                  <a:latin typeface="맑은 고딕" charset="0"/>
                  <a:ea typeface="맑은 고딕" charset="0"/>
                </a:rPr>
                <a:t>Joun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():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 문자열 결합하기 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: 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문자열 리스트를 하나의 문자열로 결합</a:t>
              </a:r>
              <a:endParaRPr lang="en-US" altLang="ko-KR" sz="1200" b="1" dirty="0">
                <a:latin typeface="맑은 고딕" charset="0"/>
                <a:ea typeface="맑은 고딕" charset="0"/>
              </a:endParaRPr>
            </a:p>
            <a:p>
              <a:pPr marL="254000" indent="-25400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"/>
              </a:pPr>
              <a:r>
                <a:rPr lang="en-US" altLang="ko-KR" sz="1200" b="1" dirty="0">
                  <a:latin typeface="맑은 고딕" charset="0"/>
                  <a:ea typeface="맑은 고딕" charset="0"/>
                </a:rPr>
                <a:t>Strip():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문자열에서 인자로 준거 삭제</a:t>
              </a:r>
              <a:endParaRPr lang="en-US" altLang="ko-KR" sz="1200" b="1" dirty="0">
                <a:latin typeface="맑은 고딕" charset="0"/>
                <a:ea typeface="맑은 고딕" charset="0"/>
              </a:endParaRPr>
            </a:p>
            <a:p>
              <a:pPr marL="254000" indent="-25400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"/>
              </a:pPr>
              <a:r>
                <a:rPr lang="en-US" altLang="ko-KR" sz="1200" b="1" dirty="0">
                  <a:latin typeface="맑은 고딕" charset="0"/>
                  <a:ea typeface="맑은 고딕" charset="0"/>
                </a:rPr>
                <a:t>Capitalize(index): index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문자를 대문자로</a:t>
              </a:r>
              <a:endParaRPr lang="en-US" altLang="ko-KR" sz="1200" b="1" dirty="0">
                <a:latin typeface="맑은 고딕" charset="0"/>
                <a:ea typeface="맑은 고딕" charset="0"/>
              </a:endParaRPr>
            </a:p>
            <a:p>
              <a:pPr marL="254000" indent="-25400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"/>
              </a:pPr>
              <a:r>
                <a:rPr lang="en-US" altLang="ko-KR" sz="1200" b="1" dirty="0">
                  <a:latin typeface="맑은 고딕" charset="0"/>
                  <a:ea typeface="맑은 고딕" charset="0"/>
                </a:rPr>
                <a:t>Title():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모든 단어의 </a:t>
              </a:r>
              <a:r>
                <a:rPr lang="ko-KR" altLang="en-US" sz="1200" b="1" dirty="0" err="1">
                  <a:latin typeface="맑은 고딕" charset="0"/>
                  <a:ea typeface="맑은 고딕" charset="0"/>
                </a:rPr>
                <a:t>첫글자를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 대문자로</a:t>
              </a:r>
              <a:endParaRPr lang="en-US" altLang="ko-KR" sz="1200" b="1" dirty="0">
                <a:latin typeface="맑은 고딕" charset="0"/>
                <a:ea typeface="맑은 고딕" charset="0"/>
              </a:endParaRPr>
            </a:p>
            <a:p>
              <a:pPr marL="254000" indent="-25400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"/>
              </a:pPr>
              <a:r>
                <a:rPr lang="en-US" altLang="ko-KR" sz="1200" b="1" dirty="0" err="1">
                  <a:latin typeface="맑은 고딕" charset="0"/>
                  <a:ea typeface="맑은 고딕" charset="0"/>
                </a:rPr>
                <a:t>Swapcase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(): 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대문자 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&lt;-&gt;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소문자</a:t>
              </a:r>
              <a:endParaRPr lang="en-US" altLang="ko-KR" sz="1200" b="1" dirty="0">
                <a:latin typeface="맑은 고딕" charset="0"/>
                <a:ea typeface="맑은 고딕" charset="0"/>
              </a:endParaRPr>
            </a:p>
            <a:p>
              <a:pPr marL="254000" indent="-25400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"/>
              </a:pPr>
              <a:r>
                <a:rPr lang="en-US" altLang="ko-KR" sz="1200" b="1" dirty="0">
                  <a:latin typeface="맑은 고딕" charset="0"/>
                  <a:ea typeface="맑은 고딕" charset="0"/>
                </a:rPr>
                <a:t>Replace(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인자로 바꿀 문자열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, 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대체할 새 문자열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, 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바꿀 문자열에 대한 횟수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) : 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마지막 인자 </a:t>
              </a:r>
              <a:r>
                <a:rPr lang="ko-KR" altLang="en-US" sz="1200" b="1" dirty="0" err="1">
                  <a:latin typeface="맑은 고딕" charset="0"/>
                  <a:ea typeface="맑은 고딕" charset="0"/>
                </a:rPr>
                <a:t>생략시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 모든 인스턴스</a:t>
              </a:r>
              <a:endParaRPr lang="en-US" altLang="ko-KR" sz="1200" b="1" dirty="0">
                <a:latin typeface="맑은 고딕" charset="0"/>
                <a:ea typeface="맑은 고딕" charset="0"/>
              </a:endParaRPr>
            </a:p>
            <a:p>
              <a:pPr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ko-KR" altLang="en-US" sz="1200" b="1" strike="noStrike" cap="none" dirty="0">
                <a:solidFill>
                  <a:srgbClr val="C00000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C9012CD6-61C8-4DE3-8F21-798657416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6" y="4698365"/>
            <a:ext cx="3457575" cy="1323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DC6FE2-79A3-44B5-A8AD-0C868D895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720" y="4698365"/>
            <a:ext cx="44862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0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389</Words>
  <Application>Microsoft Office PowerPoint</Application>
  <PresentationFormat>와이드스크린</PresentationFormat>
  <Paragraphs>67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HY견고딕</vt:lpstr>
      <vt:lpstr>굴림</vt:lpstr>
      <vt:lpstr>돋움</vt:lpstr>
      <vt:lpstr>맑은 고딕</vt:lpstr>
      <vt:lpstr>Arial</vt:lpstr>
      <vt:lpstr>Arial Black</vt:lpstr>
      <vt:lpstr>Georgia</vt:lpstr>
      <vt:lpstr>Wingdings</vt:lpstr>
      <vt:lpstr>Wingdings 2</vt:lpstr>
      <vt:lpstr>Office 테마</vt:lpstr>
      <vt:lpstr>Office theme</vt:lpstr>
      <vt:lpstr> PYTHON 스터디 ch1.숫자,문자열,변수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user5</dc:creator>
  <cp:lastModifiedBy>신 혜란</cp:lastModifiedBy>
  <cp:revision>14</cp:revision>
  <dcterms:created xsi:type="dcterms:W3CDTF">2019-05-24T05:40:29Z</dcterms:created>
  <dcterms:modified xsi:type="dcterms:W3CDTF">2019-05-24T09:28:12Z</dcterms:modified>
</cp:coreProperties>
</file>