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3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F42D91C-B094-44B3-98A5-E48EA1E54CF8}">
          <p14:sldIdLst>
            <p14:sldId id="256"/>
            <p14:sldId id="258"/>
            <p14:sldId id="265"/>
            <p14:sldId id="263"/>
            <p14:sldId id="266"/>
            <p14:sldId id="267"/>
          </p14:sldIdLst>
        </p14:section>
        <p14:section name="Section sans titre" id="{1DEC5FB0-23CD-47FB-9EE2-8876717F86C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5A30F-B7B9-41EF-9210-57123CE6FF58}" v="9" dt="2020-01-19T17:23:10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82" autoAdjust="0"/>
  </p:normalViewPr>
  <p:slideViewPr>
    <p:cSldViewPr snapToGrid="0" showGuides="1">
      <p:cViewPr varScale="1">
        <p:scale>
          <a:sx n="83" d="100"/>
          <a:sy n="83" d="100"/>
        </p:scale>
        <p:origin x="48" y="4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BF80-4C5C-4279-A6AE-50058878E983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F07D6-5175-4C82-831E-47EA6098D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76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F07D6-5175-4C82-831E-47EA6098D6F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44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0" y="2424387"/>
            <a:ext cx="11946834" cy="869535"/>
          </a:xfrm>
          <a:prstGeom prst="rect">
            <a:avLst/>
          </a:prstGeom>
        </p:spPr>
        <p:txBody>
          <a:bodyPr anchor="t"/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5400" b="0" kern="1200" spc="100" baseline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70" y="3330736"/>
            <a:ext cx="11946834" cy="60754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3200" b="0" kern="4600" spc="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54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7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L Text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CA" sz="4400" b="0" u="none" kern="1200" dirty="0">
                <a:solidFill>
                  <a:srgbClr val="C00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6534" y="1750797"/>
            <a:ext cx="10615617" cy="4123229"/>
          </a:xfrm>
          <a:prstGeom prst="rect">
            <a:avLst/>
          </a:prstGeo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00" marR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29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Suheadings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one bullet text</a:t>
            </a:r>
          </a:p>
          <a:p>
            <a:pPr marL="70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two bullet text</a:t>
            </a:r>
          </a:p>
          <a:p>
            <a:pPr marL="12429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three bullet text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  <a:prstGeom prst="rect">
            <a:avLst/>
          </a:prstGeom>
        </p:spPr>
        <p:txBody>
          <a:bodyPr/>
          <a:lstStyle>
            <a:lvl1pPr>
              <a:defRPr sz="1000" b="1" spc="6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CA" dirty="0"/>
              <a:t>STATISTICS CANADA   CANDEV DATA CHALLENGE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43E9593E-4846-4B5D-9BF7-4BF4DBE40B8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562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906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7151" userDrawn="1">
          <p15:clr>
            <a:srgbClr val="FBAE40"/>
          </p15:clr>
        </p15:guide>
        <p15:guide id="6" pos="7446" userDrawn="1">
          <p15:clr>
            <a:srgbClr val="FBAE40"/>
          </p15:clr>
        </p15:guide>
        <p15:guide id="8" orient="horz" pos="527" userDrawn="1">
          <p15:clr>
            <a:srgbClr val="FBAE40"/>
          </p15:clr>
        </p15:guide>
        <p15:guide id="9" orient="horz" pos="109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5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3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6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3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/>
              <a:t>STATISTICS CANADA   CANDEV DATA CHALLENGE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9593E-4846-4B5D-9BF7-4BF4DBE40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4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8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19" y="2424387"/>
            <a:ext cx="11946834" cy="869535"/>
          </a:xfrm>
        </p:spPr>
        <p:txBody>
          <a:bodyPr/>
          <a:lstStyle/>
          <a:p>
            <a:r>
              <a:rPr lang="en-US" b="1" u="sng" dirty="0"/>
              <a:t>Business Case</a:t>
            </a:r>
            <a:r>
              <a:rPr lang="en-US" b="1" dirty="0"/>
              <a:t>: </a:t>
            </a:r>
            <a:r>
              <a:rPr lang="en-US" dirty="0"/>
              <a:t>Real-Time Electricity Data 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6065" y="4252782"/>
            <a:ext cx="2075935" cy="2007973"/>
          </a:xfrm>
        </p:spPr>
        <p:txBody>
          <a:bodyPr/>
          <a:lstStyle/>
          <a:p>
            <a:endParaRPr lang="fr-CA"/>
          </a:p>
          <a:p>
            <a:r>
              <a:rPr lang="fr-CA" sz="1400"/>
              <a:t>Daoudi Soufiane</a:t>
            </a:r>
          </a:p>
          <a:p>
            <a:r>
              <a:rPr lang="fr-CA" sz="1400"/>
              <a:t>Cheikh B. Ndoye</a:t>
            </a:r>
          </a:p>
          <a:p>
            <a:r>
              <a:rPr lang="fr-CA" sz="1400"/>
              <a:t>Xudong Liu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320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B0E0F-2B78-4E79-BD63-ADE2B5F8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</p:spPr>
        <p:txBody>
          <a:bodyPr/>
          <a:lstStyle/>
          <a:p>
            <a:r>
              <a:rPr lang="fr-CA" sz="3600" dirty="0" err="1"/>
              <a:t>Role</a:t>
            </a:r>
            <a:r>
              <a:rPr lang="fr-CA" sz="3600" dirty="0"/>
              <a:t> of Real-Time </a:t>
            </a:r>
            <a:r>
              <a:rPr lang="fr-CA" sz="3600" dirty="0" err="1"/>
              <a:t>Electricity</a:t>
            </a:r>
            <a:r>
              <a:rPr lang="fr-CA" sz="3600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DE87E-7FB6-4DB0-8D09-EF9D1F2C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4" y="1750797"/>
            <a:ext cx="11008394" cy="4123229"/>
          </a:xfrm>
        </p:spPr>
        <p:txBody>
          <a:bodyPr/>
          <a:lstStyle/>
          <a:p>
            <a:r>
              <a:rPr lang="fr-CA" dirty="0"/>
              <a:t>Monitor </a:t>
            </a:r>
            <a:r>
              <a:rPr lang="fr-CA" dirty="0" err="1"/>
              <a:t>electricity</a:t>
            </a:r>
            <a:r>
              <a:rPr lang="fr-CA" dirty="0"/>
              <a:t> </a:t>
            </a:r>
            <a:r>
              <a:rPr lang="fr-CA" dirty="0" err="1"/>
              <a:t>demand</a:t>
            </a:r>
            <a:r>
              <a:rPr lang="fr-CA" dirty="0"/>
              <a:t> and </a:t>
            </a:r>
            <a:r>
              <a:rPr lang="fr-CA" dirty="0" err="1"/>
              <a:t>supply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Gathering</a:t>
            </a:r>
            <a:r>
              <a:rPr lang="fr-CA" dirty="0"/>
              <a:t> </a:t>
            </a:r>
            <a:r>
              <a:rPr lang="fr-CA" dirty="0" err="1"/>
              <a:t>statistical</a:t>
            </a:r>
            <a:r>
              <a:rPr lang="fr-CA" dirty="0"/>
              <a:t> data about </a:t>
            </a:r>
            <a:r>
              <a:rPr lang="fr-CA" dirty="0" err="1"/>
              <a:t>communities</a:t>
            </a:r>
            <a:r>
              <a:rPr lang="fr-CA" dirty="0"/>
              <a:t> </a:t>
            </a:r>
            <a:r>
              <a:rPr lang="fr-CA" dirty="0" err="1"/>
              <a:t>electrical</a:t>
            </a:r>
            <a:r>
              <a:rPr lang="fr-CA" dirty="0"/>
              <a:t> </a:t>
            </a:r>
            <a:r>
              <a:rPr lang="fr-CA" dirty="0" err="1"/>
              <a:t>consumption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Providing</a:t>
            </a:r>
            <a:r>
              <a:rPr lang="fr-CA" dirty="0"/>
              <a:t> data about sources of </a:t>
            </a:r>
            <a:r>
              <a:rPr lang="fr-CA" dirty="0" err="1"/>
              <a:t>electricity</a:t>
            </a:r>
            <a:r>
              <a:rPr lang="fr-CA" dirty="0"/>
              <a:t> for </a:t>
            </a:r>
            <a:r>
              <a:rPr lang="fr-CA" dirty="0" err="1"/>
              <a:t>environmental</a:t>
            </a:r>
            <a:r>
              <a:rPr lang="fr-CA" dirty="0"/>
              <a:t> </a:t>
            </a:r>
            <a:r>
              <a:rPr lang="fr-CA" dirty="0" err="1"/>
              <a:t>purposes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Alert</a:t>
            </a:r>
            <a:r>
              <a:rPr lang="fr-CA" dirty="0"/>
              <a:t> stakeholders to upgrade the </a:t>
            </a:r>
            <a:r>
              <a:rPr lang="fr-CA" dirty="0" err="1"/>
              <a:t>infrastracture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supply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not </a:t>
            </a:r>
            <a:r>
              <a:rPr lang="fr-CA" dirty="0" err="1"/>
              <a:t>enough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5D8621-6515-4953-894D-1D94ED2C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</p:spPr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C4A6C0-63BB-4860-9680-E1330F2A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</p:spPr>
        <p:txBody>
          <a:bodyPr/>
          <a:lstStyle/>
          <a:p>
            <a:fld id="{43E9593E-4846-4B5D-9BF7-4BF4DBE40B8E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889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C9C1-B192-42C1-8CAE-5B8B5A93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F49E-514D-423B-A3CB-0F607257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Scraping Data (</a:t>
            </a:r>
            <a:r>
              <a:rPr lang="en-CA" dirty="0" err="1"/>
              <a:t>Beautifulsoup</a:t>
            </a:r>
            <a:r>
              <a:rPr lang="en-CA" dirty="0"/>
              <a:t> library) from website</a:t>
            </a:r>
          </a:p>
          <a:p>
            <a:pPr marL="0" indent="0">
              <a:buNone/>
            </a:pPr>
            <a:r>
              <a:rPr lang="en-CA" dirty="0"/>
              <a:t>-Analyzing HTML code to find relevant data</a:t>
            </a:r>
          </a:p>
          <a:p>
            <a:pPr marL="0" indent="0">
              <a:buNone/>
            </a:pPr>
            <a:r>
              <a:rPr lang="en-CA" dirty="0"/>
              <a:t>-Extract data </a:t>
            </a:r>
          </a:p>
          <a:p>
            <a:pPr marL="0" indent="0">
              <a:buNone/>
            </a:pPr>
            <a:r>
              <a:rPr lang="en-CA" dirty="0"/>
              <a:t>-Generate csv files </a:t>
            </a:r>
          </a:p>
          <a:p>
            <a:r>
              <a:rPr lang="en-CA" dirty="0"/>
              <a:t>Displaying formatted Data (</a:t>
            </a:r>
            <a:r>
              <a:rPr lang="en-CA" dirty="0" err="1"/>
              <a:t>Mathplotlib</a:t>
            </a:r>
            <a:r>
              <a:rPr lang="en-CA" dirty="0"/>
              <a:t> and Pandas)</a:t>
            </a:r>
          </a:p>
          <a:p>
            <a:pPr marL="0" indent="0">
              <a:buNone/>
            </a:pPr>
            <a:r>
              <a:rPr lang="en-CA" dirty="0"/>
              <a:t>-Read csv files</a:t>
            </a:r>
          </a:p>
          <a:p>
            <a:pPr>
              <a:buFontTx/>
              <a:buChar char="-"/>
            </a:pPr>
            <a:r>
              <a:rPr lang="en-CA" dirty="0"/>
              <a:t>Generate table / Graphs</a:t>
            </a:r>
          </a:p>
          <a:p>
            <a:r>
              <a:rPr lang="en-CA" dirty="0"/>
              <a:t>Recommendations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3F974-F4D4-4F24-960F-42CF211F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47D29-012B-4B38-9FB3-020ED49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14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394DB-DD50-4705-8C80-EFF0B773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34" y="849200"/>
            <a:ext cx="10615617" cy="794337"/>
          </a:xfrm>
        </p:spPr>
        <p:txBody>
          <a:bodyPr/>
          <a:lstStyle/>
          <a:p>
            <a:r>
              <a:rPr lang="fr-CA" dirty="0" err="1"/>
              <a:t>Results</a:t>
            </a:r>
            <a:endParaRPr lang="fr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7C6E08-D4EC-4A75-81D5-232F61FB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826" y="1434172"/>
            <a:ext cx="4920458" cy="373221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4C1DDD-8089-4EF0-BD91-68451FA3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859" y="5968729"/>
            <a:ext cx="6208642" cy="233290"/>
          </a:xfrm>
        </p:spPr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05EA22-F209-4846-B70E-6514B28B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0241" y="5968727"/>
            <a:ext cx="530087" cy="233291"/>
          </a:xfrm>
        </p:spPr>
        <p:txBody>
          <a:bodyPr/>
          <a:lstStyle/>
          <a:p>
            <a:fld id="{43E9593E-4846-4B5D-9BF7-4BF4DBE40B8E}" type="slidenum">
              <a:rPr lang="en-CA" smtClean="0"/>
              <a:pPr/>
              <a:t>4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94510-CE6F-4230-8DBC-4C54C3EF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9" y="2358333"/>
            <a:ext cx="6419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6C45-2C02-499A-A2EA-519AD0BE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F230-BA67-4951-8C40-095BC8AC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a real-time system that does the following:</a:t>
            </a:r>
          </a:p>
          <a:p>
            <a:endParaRPr lang="en-CA" dirty="0"/>
          </a:p>
          <a:p>
            <a:r>
              <a:rPr lang="en-CA" dirty="0"/>
              <a:t>Generate warning messages in case of emergencies (generator failure </a:t>
            </a:r>
            <a:r>
              <a:rPr lang="en-CA" dirty="0" err="1"/>
              <a:t>etc</a:t>
            </a:r>
            <a:r>
              <a:rPr lang="en-CA" dirty="0"/>
              <a:t>…)</a:t>
            </a:r>
          </a:p>
          <a:p>
            <a:r>
              <a:rPr lang="en-CA" dirty="0"/>
              <a:t>Turn on the required number of backup generators in the case where the demand exceeds supply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01A04-3CCE-41BA-B09E-2DF0E542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F81E-342B-480C-AF8B-D363171E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2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DFAB-F9D4-4AB9-97CE-5BFFEA7E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5768-7C3A-42DE-AABE-EBBF79E3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8000" dirty="0"/>
              <a:t>             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94869-15F9-4263-B2D5-36294183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CA"/>
              <a:t>STATISTICS CANADA   CANDEV DATA CHALLENGE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36CC-B51C-4EFB-A4DB-F2DEDAEB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593E-4846-4B5D-9BF7-4BF4DBE40B8E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929802"/>
      </p:ext>
    </p:extLst>
  </p:cSld>
  <p:clrMapOvr>
    <a:masterClrMapping/>
  </p:clrMapOvr>
</p:sld>
</file>

<file path=ppt/theme/theme1.xml><?xml version="1.0" encoding="utf-8"?>
<a:theme xmlns:a="http://schemas.openxmlformats.org/drawingml/2006/main" name="D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169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DL Theme</vt:lpstr>
      <vt:lpstr>Business Case: Real-Time Electricity Data  </vt:lpstr>
      <vt:lpstr>Role of Real-Time Electricity Data</vt:lpstr>
      <vt:lpstr>Description of the project</vt:lpstr>
      <vt:lpstr>Results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Case: Real-Time Electricity Data  </dc:title>
  <dc:creator>Cheikh Bassirou Ndoye</dc:creator>
  <cp:lastModifiedBy>soufiane daoudi</cp:lastModifiedBy>
  <cp:revision>6</cp:revision>
  <dcterms:created xsi:type="dcterms:W3CDTF">2020-01-19T15:28:23Z</dcterms:created>
  <dcterms:modified xsi:type="dcterms:W3CDTF">2020-01-19T17:25:13Z</dcterms:modified>
</cp:coreProperties>
</file>