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SemiBold"/>
      <p:regular r:id="rId31"/>
      <p:bold r:id="rId32"/>
      <p:italic r:id="rId33"/>
      <p:boldItalic r:id="rId34"/>
    </p:embeddedFont>
    <p:embeddedFont>
      <p:font typeface="Montserrat"/>
      <p:regular r:id="rId35"/>
      <p:bold r:id="rId36"/>
      <p:italic r:id="rId37"/>
      <p:boldItalic r:id="rId38"/>
    </p:embeddedFont>
    <p:embeddedFont>
      <p:font typeface="Montserrat Black"/>
      <p:bold r:id="rId39"/>
      <p:boldItalic r:id="rId40"/>
    </p:embeddedFont>
    <p:embeddedFont>
      <p:font typeface="Montserrat Medium"/>
      <p:regular r:id="rId41"/>
      <p:bold r:id="rId42"/>
      <p:italic r:id="rId43"/>
      <p:boldItalic r:id="rId44"/>
    </p:embeddedFont>
    <p:embeddedFont>
      <p:font typeface="Arvo"/>
      <p:regular r:id="rId45"/>
      <p:bold r:id="rId46"/>
      <p:italic r:id="rId47"/>
      <p:boldItalic r:id="rId48"/>
    </p:embeddedFont>
    <p:embeddedFont>
      <p:font typeface="Assistant"/>
      <p:regular r:id="rId49"/>
      <p:bold r:id="rId50"/>
    </p:embeddedFont>
    <p:embeddedFont>
      <p:font typeface="Montserrat Light"/>
      <p:regular r:id="rId51"/>
      <p:bold r:id="rId52"/>
      <p:italic r:id="rId53"/>
      <p:boldItalic r:id="rId54"/>
    </p:embeddedFont>
    <p:embeddedFont>
      <p:font typeface="Montserrat ExtraBold"/>
      <p:bold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3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lack-boldItalic.fntdata"/><Relationship Id="rId42" Type="http://schemas.openxmlformats.org/officeDocument/2006/relationships/font" Target="fonts/MontserratMedium-bold.fntdata"/><Relationship Id="rId41" Type="http://schemas.openxmlformats.org/officeDocument/2006/relationships/font" Target="fonts/MontserratMedium-regular.fntdata"/><Relationship Id="rId44" Type="http://schemas.openxmlformats.org/officeDocument/2006/relationships/font" Target="fonts/MontserratMedium-boldItalic.fntdata"/><Relationship Id="rId43" Type="http://schemas.openxmlformats.org/officeDocument/2006/relationships/font" Target="fonts/MontserratMedium-italic.fntdata"/><Relationship Id="rId46" Type="http://schemas.openxmlformats.org/officeDocument/2006/relationships/font" Target="fonts/Arvo-bold.fntdata"/><Relationship Id="rId45" Type="http://schemas.openxmlformats.org/officeDocument/2006/relationships/font" Target="fonts/Arv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rvo-boldItalic.fntdata"/><Relationship Id="rId47" Type="http://schemas.openxmlformats.org/officeDocument/2006/relationships/font" Target="fonts/Arvo-italic.fntdata"/><Relationship Id="rId49" Type="http://schemas.openxmlformats.org/officeDocument/2006/relationships/font" Target="fonts/Assistan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regular.fntdata"/><Relationship Id="rId30" Type="http://schemas.openxmlformats.org/officeDocument/2006/relationships/slide" Target="slides/slide25.xml"/><Relationship Id="rId33" Type="http://schemas.openxmlformats.org/officeDocument/2006/relationships/font" Target="fonts/MontserratSemiBold-italic.fntdata"/><Relationship Id="rId32" Type="http://schemas.openxmlformats.org/officeDocument/2006/relationships/font" Target="fonts/MontserratSemiBold-bold.fntdata"/><Relationship Id="rId35" Type="http://schemas.openxmlformats.org/officeDocument/2006/relationships/font" Target="fonts/Montserrat-regular.fntdata"/><Relationship Id="rId34" Type="http://schemas.openxmlformats.org/officeDocument/2006/relationships/font" Target="fonts/MontserratSemiBold-boldItalic.fntdata"/><Relationship Id="rId37" Type="http://schemas.openxmlformats.org/officeDocument/2006/relationships/font" Target="fonts/Montserrat-italic.fntdata"/><Relationship Id="rId36" Type="http://schemas.openxmlformats.org/officeDocument/2006/relationships/font" Target="fonts/Montserrat-bold.fntdata"/><Relationship Id="rId39" Type="http://schemas.openxmlformats.org/officeDocument/2006/relationships/font" Target="fonts/MontserratBlack-bold.fntdata"/><Relationship Id="rId38" Type="http://schemas.openxmlformats.org/officeDocument/2006/relationships/font" Target="fonts/Montserra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Light-regular.fntdata"/><Relationship Id="rId50" Type="http://schemas.openxmlformats.org/officeDocument/2006/relationships/font" Target="fonts/Assistant-bold.fntdata"/><Relationship Id="rId53" Type="http://schemas.openxmlformats.org/officeDocument/2006/relationships/font" Target="fonts/MontserratLight-italic.fntdata"/><Relationship Id="rId52" Type="http://schemas.openxmlformats.org/officeDocument/2006/relationships/font" Target="fonts/MontserratLight-bold.fntdata"/><Relationship Id="rId11" Type="http://schemas.openxmlformats.org/officeDocument/2006/relationships/slide" Target="slides/slide6.xml"/><Relationship Id="rId55" Type="http://schemas.openxmlformats.org/officeDocument/2006/relationships/font" Target="fonts/MontserratExtraBold-bold.fntdata"/><Relationship Id="rId10" Type="http://schemas.openxmlformats.org/officeDocument/2006/relationships/slide" Target="slides/slide5.xml"/><Relationship Id="rId54" Type="http://schemas.openxmlformats.org/officeDocument/2006/relationships/font" Target="fonts/MontserratLight-boldItalic.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MontserratExtraBold-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de745794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de745794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de7457949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de7457949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de7457949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de7457949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b65b2f64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b65b2f64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666666"/>
              </a:solidFill>
              <a:latin typeface="Montserrat Light"/>
              <a:ea typeface="Montserrat Light"/>
              <a:cs typeface="Montserrat Light"/>
              <a:sym typeface="Montserrat Light"/>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65c61d54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65c61d54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b65b2f64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b65b2f64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400">
                <a:solidFill>
                  <a:srgbClr val="666666"/>
                </a:solidFill>
                <a:latin typeface="Montserrat Light"/>
                <a:ea typeface="Montserrat Light"/>
                <a:cs typeface="Montserrat Light"/>
                <a:sym typeface="Montserrat Light"/>
              </a:rPr>
              <a:t>Life expectancy has a weak positive correlation with happiness </a:t>
            </a:r>
            <a:endParaRPr sz="1400">
              <a:solidFill>
                <a:srgbClr val="666666"/>
              </a:solidFill>
              <a:latin typeface="Montserrat Light"/>
              <a:ea typeface="Montserrat Light"/>
              <a:cs typeface="Montserrat Light"/>
              <a:sym typeface="Montserrat Light"/>
            </a:endParaRPr>
          </a:p>
          <a:p>
            <a:pPr indent="0" lvl="0" marL="0" rtl="0" algn="l">
              <a:spcBef>
                <a:spcPts val="0"/>
              </a:spcBef>
              <a:spcAft>
                <a:spcPts val="0"/>
              </a:spcAft>
              <a:buClr>
                <a:schemeClr val="dk1"/>
              </a:buClr>
              <a:buSzPts val="1100"/>
              <a:buFont typeface="Arial"/>
              <a:buNone/>
            </a:pPr>
            <a:r>
              <a:rPr lang="es" sz="1400">
                <a:solidFill>
                  <a:srgbClr val="666666"/>
                </a:solidFill>
                <a:latin typeface="Montserrat Light"/>
                <a:ea typeface="Montserrat Light"/>
                <a:cs typeface="Montserrat Light"/>
                <a:sym typeface="Montserrat Light"/>
              </a:rPr>
              <a:t>Top 5 countries with the longest life expectancy are above avg. world happiness while bottom 5 countries are well below avg. world happiness.  </a:t>
            </a:r>
            <a:endParaRPr sz="1400">
              <a:solidFill>
                <a:srgbClr val="666666"/>
              </a:solidFill>
              <a:latin typeface="Montserrat Light"/>
              <a:ea typeface="Montserrat Light"/>
              <a:cs typeface="Montserrat Light"/>
              <a:sym typeface="Montserrat Light"/>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65c61d54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65c61d54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b65b2f64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b65b2f64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solidFill>
                <a:srgbClr val="666666"/>
              </a:solidFill>
              <a:latin typeface="Montserrat Light"/>
              <a:ea typeface="Montserrat Light"/>
              <a:cs typeface="Montserrat Light"/>
              <a:sym typeface="Montserrat Light"/>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6b5f9712e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26b5f9712e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de7457949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de7457949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6b5f9712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6b5f9712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26b5f9712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26b5f9712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1b65b2f64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b65b2f64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26b5f9712e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26b5f9712e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26b5f9712e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26b5f9712e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1b6d4b36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1b6d4b36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265c61d54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265c61d54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6b5f9712e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6b5f9712e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Image: https://worldhappiness.report/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6b5f9712e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6b5f9712e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6b5f9712e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6b5f9712e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65c61d54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65c61d54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Whoever is presenting the slides to have happiness over time to have jupyter notebook open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6a734880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6a734880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Whoever is presenting the slides to have happiness over time to have jupyter notebook open</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65c61d541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65c61d541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6b5f9712e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6b5f9712e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840900" y="1856275"/>
            <a:ext cx="6809100" cy="1431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1pPr>
            <a:lvl2pPr lvl="1"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2pPr>
            <a:lvl3pPr lvl="2"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3pPr>
            <a:lvl4pPr lvl="3"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4pPr>
            <a:lvl5pPr lvl="4"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5pPr>
            <a:lvl6pPr lvl="5"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6pPr>
            <a:lvl7pPr lvl="6"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7pPr>
            <a:lvl8pPr lvl="7"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8pPr>
            <a:lvl9pPr lvl="8" rtl="0" algn="r">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9pPr>
          </a:lstStyle>
          <a:p/>
        </p:txBody>
      </p:sp>
      <p:grpSp>
        <p:nvGrpSpPr>
          <p:cNvPr id="11" name="Google Shape;11;p2"/>
          <p:cNvGrpSpPr/>
          <p:nvPr/>
        </p:nvGrpSpPr>
        <p:grpSpPr>
          <a:xfrm>
            <a:off x="-9053" y="-19506"/>
            <a:ext cx="9174378" cy="5239395"/>
            <a:chOff x="918675" y="1874825"/>
            <a:chExt cx="1583400" cy="909475"/>
          </a:xfrm>
        </p:grpSpPr>
        <p:sp>
          <p:nvSpPr>
            <p:cNvPr id="12" name="Google Shape;12;p2"/>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subtitle">
  <p:cSld name="TITLE_AND_BODY_1_1_1">
    <p:spTree>
      <p:nvGrpSpPr>
        <p:cNvPr id="80" name="Shape 80"/>
        <p:cNvGrpSpPr/>
        <p:nvPr/>
      </p:nvGrpSpPr>
      <p:grpSpPr>
        <a:xfrm>
          <a:off x="0" y="0"/>
          <a:ext cx="0" cy="0"/>
          <a:chOff x="0" y="0"/>
          <a:chExt cx="0" cy="0"/>
        </a:xfrm>
      </p:grpSpPr>
      <p:sp>
        <p:nvSpPr>
          <p:cNvPr id="81" name="Google Shape;81;p11"/>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s"/>
              <a:t>‹#›</a:t>
            </a:fld>
            <a:endParaRPr/>
          </a:p>
        </p:txBody>
      </p:sp>
      <p:grpSp>
        <p:nvGrpSpPr>
          <p:cNvPr id="82" name="Google Shape;82;p11"/>
          <p:cNvGrpSpPr/>
          <p:nvPr/>
        </p:nvGrpSpPr>
        <p:grpSpPr>
          <a:xfrm rot="5400000">
            <a:off x="5840082" y="1853202"/>
            <a:ext cx="5170773" cy="1437088"/>
            <a:chOff x="961825" y="1874825"/>
            <a:chExt cx="1540250" cy="304500"/>
          </a:xfrm>
        </p:grpSpPr>
        <p:sp>
          <p:nvSpPr>
            <p:cNvPr id="83" name="Google Shape;83;p11"/>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1"/>
          <p:cNvSpPr txBox="1"/>
          <p:nvPr>
            <p:ph type="title"/>
          </p:nvPr>
        </p:nvSpPr>
        <p:spPr>
          <a:xfrm>
            <a:off x="3261402" y="2243825"/>
            <a:ext cx="23265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666666"/>
              </a:buClr>
              <a:buSzPts val="1800"/>
              <a:buNone/>
              <a:defRPr b="1" sz="1800">
                <a:solidFill>
                  <a:srgbClr val="666666"/>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87" name="Google Shape;87;p11"/>
          <p:cNvSpPr txBox="1"/>
          <p:nvPr>
            <p:ph idx="1" type="subTitle"/>
          </p:nvPr>
        </p:nvSpPr>
        <p:spPr>
          <a:xfrm>
            <a:off x="3261402" y="2702671"/>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88" name="Google Shape;88;p11"/>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2070">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slide" type="twoColTx">
  <p:cSld name="TITLE_AND_TWO_COLUMNS">
    <p:spTree>
      <p:nvGrpSpPr>
        <p:cNvPr id="89" name="Shape 89"/>
        <p:cNvGrpSpPr/>
        <p:nvPr/>
      </p:nvGrpSpPr>
      <p:grpSpPr>
        <a:xfrm>
          <a:off x="0" y="0"/>
          <a:ext cx="0" cy="0"/>
          <a:chOff x="0" y="0"/>
          <a:chExt cx="0" cy="0"/>
        </a:xfrm>
      </p:grpSpPr>
      <p:sp>
        <p:nvSpPr>
          <p:cNvPr id="90" name="Google Shape;90;p12"/>
          <p:cNvSpPr txBox="1"/>
          <p:nvPr>
            <p:ph type="title"/>
          </p:nvPr>
        </p:nvSpPr>
        <p:spPr>
          <a:xfrm>
            <a:off x="19750" y="400000"/>
            <a:ext cx="9144000" cy="4824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b="1"/>
            </a:lvl1pPr>
            <a:lvl2pPr lvl="1">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2pPr>
            <a:lvl3pPr lvl="2">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3pPr>
            <a:lvl4pPr lvl="3">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4pPr>
            <a:lvl5pPr lvl="4">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5pPr>
            <a:lvl6pPr lvl="5">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6pPr>
            <a:lvl7pPr lvl="6">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7pPr>
            <a:lvl8pPr lvl="7">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8pPr>
            <a:lvl9pPr lvl="8">
              <a:spcBef>
                <a:spcPts val="0"/>
              </a:spcBef>
              <a:spcAft>
                <a:spcPts val="0"/>
              </a:spcAft>
              <a:buClr>
                <a:srgbClr val="EFD67E"/>
              </a:buClr>
              <a:buSzPts val="2400"/>
              <a:buFont typeface="Montserrat"/>
              <a:buNone/>
              <a:defRPr>
                <a:solidFill>
                  <a:srgbClr val="EFD67E"/>
                </a:solidFill>
                <a:latin typeface="Montserrat"/>
                <a:ea typeface="Montserrat"/>
                <a:cs typeface="Montserrat"/>
                <a:sym typeface="Montserrat"/>
              </a:defRPr>
            </a:lvl9pPr>
          </a:lstStyle>
          <a:p/>
        </p:txBody>
      </p:sp>
      <p:sp>
        <p:nvSpPr>
          <p:cNvPr id="91" name="Google Shape;91;p12"/>
          <p:cNvSpPr txBox="1"/>
          <p:nvPr>
            <p:ph idx="2" type="title"/>
          </p:nvPr>
        </p:nvSpPr>
        <p:spPr>
          <a:xfrm>
            <a:off x="4741775" y="2057200"/>
            <a:ext cx="3373500" cy="497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92" name="Google Shape;92;p12"/>
          <p:cNvSpPr txBox="1"/>
          <p:nvPr>
            <p:ph idx="1" type="subTitle"/>
          </p:nvPr>
        </p:nvSpPr>
        <p:spPr>
          <a:xfrm>
            <a:off x="4596875" y="2372100"/>
            <a:ext cx="3518400" cy="704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a:solidFill>
                  <a:srgbClr val="666666"/>
                </a:solidFill>
              </a:defRPr>
            </a:lvl2pPr>
            <a:lvl3pPr lvl="2" rtl="0" algn="r">
              <a:spcBef>
                <a:spcPts val="0"/>
              </a:spcBef>
              <a:spcAft>
                <a:spcPts val="0"/>
              </a:spcAft>
              <a:buNone/>
              <a:defRPr>
                <a:solidFill>
                  <a:srgbClr val="666666"/>
                </a:solidFill>
              </a:defRPr>
            </a:lvl3pPr>
            <a:lvl4pPr lvl="3" rtl="0" algn="r">
              <a:spcBef>
                <a:spcPts val="0"/>
              </a:spcBef>
              <a:spcAft>
                <a:spcPts val="0"/>
              </a:spcAft>
              <a:buNone/>
              <a:defRPr>
                <a:solidFill>
                  <a:srgbClr val="666666"/>
                </a:solidFill>
              </a:defRPr>
            </a:lvl4pPr>
            <a:lvl5pPr lvl="4" rtl="0" algn="r">
              <a:spcBef>
                <a:spcPts val="0"/>
              </a:spcBef>
              <a:spcAft>
                <a:spcPts val="0"/>
              </a:spcAft>
              <a:buNone/>
              <a:defRPr>
                <a:solidFill>
                  <a:srgbClr val="666666"/>
                </a:solidFill>
              </a:defRPr>
            </a:lvl5pPr>
            <a:lvl6pPr lvl="5" rtl="0" algn="r">
              <a:spcBef>
                <a:spcPts val="0"/>
              </a:spcBef>
              <a:spcAft>
                <a:spcPts val="0"/>
              </a:spcAft>
              <a:buNone/>
              <a:defRPr>
                <a:solidFill>
                  <a:srgbClr val="666666"/>
                </a:solidFill>
              </a:defRPr>
            </a:lvl6pPr>
            <a:lvl7pPr lvl="6" rtl="0" algn="r">
              <a:spcBef>
                <a:spcPts val="0"/>
              </a:spcBef>
              <a:spcAft>
                <a:spcPts val="0"/>
              </a:spcAft>
              <a:buNone/>
              <a:defRPr>
                <a:solidFill>
                  <a:srgbClr val="666666"/>
                </a:solidFill>
              </a:defRPr>
            </a:lvl7pPr>
            <a:lvl8pPr lvl="7" rtl="0" algn="r">
              <a:spcBef>
                <a:spcPts val="0"/>
              </a:spcBef>
              <a:spcAft>
                <a:spcPts val="0"/>
              </a:spcAft>
              <a:buNone/>
              <a:defRPr>
                <a:solidFill>
                  <a:srgbClr val="666666"/>
                </a:solidFill>
              </a:defRPr>
            </a:lvl8pPr>
            <a:lvl9pPr lvl="8" rtl="0" algn="r">
              <a:spcBef>
                <a:spcPts val="0"/>
              </a:spcBef>
              <a:spcAft>
                <a:spcPts val="0"/>
              </a:spcAft>
              <a:buNone/>
              <a:defRPr>
                <a:solidFill>
                  <a:srgbClr val="666666"/>
                </a:solidFill>
              </a:defRPr>
            </a:lvl9pPr>
          </a:lstStyle>
          <a:p/>
        </p:txBody>
      </p:sp>
      <p:sp>
        <p:nvSpPr>
          <p:cNvPr id="93" name="Google Shape;93;p12"/>
          <p:cNvSpPr txBox="1"/>
          <p:nvPr>
            <p:ph idx="3" type="title"/>
          </p:nvPr>
        </p:nvSpPr>
        <p:spPr>
          <a:xfrm>
            <a:off x="790300" y="2057200"/>
            <a:ext cx="3413100" cy="497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94" name="Google Shape;94;p12"/>
          <p:cNvSpPr txBox="1"/>
          <p:nvPr>
            <p:ph idx="4" type="subTitle"/>
          </p:nvPr>
        </p:nvSpPr>
        <p:spPr>
          <a:xfrm>
            <a:off x="638828" y="2372100"/>
            <a:ext cx="3564600" cy="704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a:solidFill>
                  <a:srgbClr val="666666"/>
                </a:solidFill>
              </a:defRPr>
            </a:lvl2pPr>
            <a:lvl3pPr lvl="2" rtl="0" algn="r">
              <a:spcBef>
                <a:spcPts val="0"/>
              </a:spcBef>
              <a:spcAft>
                <a:spcPts val="0"/>
              </a:spcAft>
              <a:buNone/>
              <a:defRPr>
                <a:solidFill>
                  <a:srgbClr val="666666"/>
                </a:solidFill>
              </a:defRPr>
            </a:lvl3pPr>
            <a:lvl4pPr lvl="3" rtl="0" algn="r">
              <a:spcBef>
                <a:spcPts val="0"/>
              </a:spcBef>
              <a:spcAft>
                <a:spcPts val="0"/>
              </a:spcAft>
              <a:buNone/>
              <a:defRPr>
                <a:solidFill>
                  <a:srgbClr val="666666"/>
                </a:solidFill>
              </a:defRPr>
            </a:lvl4pPr>
            <a:lvl5pPr lvl="4" rtl="0" algn="r">
              <a:spcBef>
                <a:spcPts val="0"/>
              </a:spcBef>
              <a:spcAft>
                <a:spcPts val="0"/>
              </a:spcAft>
              <a:buNone/>
              <a:defRPr>
                <a:solidFill>
                  <a:srgbClr val="666666"/>
                </a:solidFill>
              </a:defRPr>
            </a:lvl5pPr>
            <a:lvl6pPr lvl="5" rtl="0" algn="r">
              <a:spcBef>
                <a:spcPts val="0"/>
              </a:spcBef>
              <a:spcAft>
                <a:spcPts val="0"/>
              </a:spcAft>
              <a:buNone/>
              <a:defRPr>
                <a:solidFill>
                  <a:srgbClr val="666666"/>
                </a:solidFill>
              </a:defRPr>
            </a:lvl6pPr>
            <a:lvl7pPr lvl="6" rtl="0" algn="r">
              <a:spcBef>
                <a:spcPts val="0"/>
              </a:spcBef>
              <a:spcAft>
                <a:spcPts val="0"/>
              </a:spcAft>
              <a:buNone/>
              <a:defRPr>
                <a:solidFill>
                  <a:srgbClr val="666666"/>
                </a:solidFill>
              </a:defRPr>
            </a:lvl7pPr>
            <a:lvl8pPr lvl="7" rtl="0" algn="r">
              <a:spcBef>
                <a:spcPts val="0"/>
              </a:spcBef>
              <a:spcAft>
                <a:spcPts val="0"/>
              </a:spcAft>
              <a:buNone/>
              <a:defRPr>
                <a:solidFill>
                  <a:srgbClr val="666666"/>
                </a:solidFill>
              </a:defRPr>
            </a:lvl8pPr>
            <a:lvl9pPr lvl="8" rtl="0" algn="r">
              <a:spcBef>
                <a:spcPts val="0"/>
              </a:spcBef>
              <a:spcAft>
                <a:spcPts val="0"/>
              </a:spcAft>
              <a:buNone/>
              <a:defRPr>
                <a:solidFill>
                  <a:srgbClr val="666666"/>
                </a:solidFill>
              </a:defRPr>
            </a:lvl9pPr>
          </a:lstStyle>
          <a:p/>
        </p:txBody>
      </p:sp>
      <p:sp>
        <p:nvSpPr>
          <p:cNvPr id="95" name="Google Shape;95;p12"/>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1269">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3 columns slide">
  <p:cSld name="TITLE_AND_TWO_COLUMNS_1_1">
    <p:spTree>
      <p:nvGrpSpPr>
        <p:cNvPr id="96" name="Shape 96"/>
        <p:cNvGrpSpPr/>
        <p:nvPr/>
      </p:nvGrpSpPr>
      <p:grpSpPr>
        <a:xfrm>
          <a:off x="0" y="0"/>
          <a:ext cx="0" cy="0"/>
          <a:chOff x="0" y="0"/>
          <a:chExt cx="0" cy="0"/>
        </a:xfrm>
      </p:grpSpPr>
      <p:sp>
        <p:nvSpPr>
          <p:cNvPr id="97" name="Google Shape;97;p13"/>
          <p:cNvSpPr txBox="1"/>
          <p:nvPr>
            <p:ph type="title"/>
          </p:nvPr>
        </p:nvSpPr>
        <p:spPr>
          <a:xfrm>
            <a:off x="769125" y="933450"/>
            <a:ext cx="75915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Montserrat"/>
              <a:buNone/>
              <a:defRPr>
                <a:latin typeface="Montserrat"/>
                <a:ea typeface="Montserrat"/>
                <a:cs typeface="Montserrat"/>
                <a:sym typeface="Montserrat"/>
              </a:defRPr>
            </a:lvl1pPr>
            <a:lvl2pPr lvl="1" rtl="0" algn="ctr">
              <a:spcBef>
                <a:spcPts val="0"/>
              </a:spcBef>
              <a:spcAft>
                <a:spcPts val="0"/>
              </a:spcAft>
              <a:buSzPts val="2400"/>
              <a:buNone/>
              <a:defRPr/>
            </a:lvl2pPr>
            <a:lvl3pPr lvl="2" rtl="0" algn="ctr">
              <a:spcBef>
                <a:spcPts val="0"/>
              </a:spcBef>
              <a:spcAft>
                <a:spcPts val="0"/>
              </a:spcAft>
              <a:buSzPts val="2400"/>
              <a:buNone/>
              <a:defRPr/>
            </a:lvl3pPr>
            <a:lvl4pPr lvl="3" rtl="0" algn="ctr">
              <a:spcBef>
                <a:spcPts val="0"/>
              </a:spcBef>
              <a:spcAft>
                <a:spcPts val="0"/>
              </a:spcAft>
              <a:buSzPts val="2400"/>
              <a:buNone/>
              <a:defRPr/>
            </a:lvl4pPr>
            <a:lvl5pPr lvl="4" rtl="0" algn="ctr">
              <a:spcBef>
                <a:spcPts val="0"/>
              </a:spcBef>
              <a:spcAft>
                <a:spcPts val="0"/>
              </a:spcAft>
              <a:buSzPts val="2400"/>
              <a:buNone/>
              <a:defRPr/>
            </a:lvl5pPr>
            <a:lvl6pPr lvl="5" rtl="0" algn="ctr">
              <a:spcBef>
                <a:spcPts val="0"/>
              </a:spcBef>
              <a:spcAft>
                <a:spcPts val="0"/>
              </a:spcAft>
              <a:buSzPts val="2400"/>
              <a:buNone/>
              <a:defRPr/>
            </a:lvl6pPr>
            <a:lvl7pPr lvl="6" rtl="0" algn="ctr">
              <a:spcBef>
                <a:spcPts val="0"/>
              </a:spcBef>
              <a:spcAft>
                <a:spcPts val="0"/>
              </a:spcAft>
              <a:buSzPts val="2400"/>
              <a:buNone/>
              <a:defRPr/>
            </a:lvl7pPr>
            <a:lvl8pPr lvl="7" rtl="0" algn="ctr">
              <a:spcBef>
                <a:spcPts val="0"/>
              </a:spcBef>
              <a:spcAft>
                <a:spcPts val="0"/>
              </a:spcAft>
              <a:buSzPts val="2400"/>
              <a:buNone/>
              <a:defRPr/>
            </a:lvl8pPr>
            <a:lvl9pPr lvl="8" rtl="0" algn="ctr">
              <a:spcBef>
                <a:spcPts val="0"/>
              </a:spcBef>
              <a:spcAft>
                <a:spcPts val="0"/>
              </a:spcAft>
              <a:buSzPts val="2400"/>
              <a:buNone/>
              <a:defRPr/>
            </a:lvl9pPr>
          </a:lstStyle>
          <a:p/>
        </p:txBody>
      </p:sp>
      <p:sp>
        <p:nvSpPr>
          <p:cNvPr id="98" name="Google Shape;98;p13"/>
          <p:cNvSpPr txBox="1"/>
          <p:nvPr>
            <p:ph idx="2" type="title"/>
          </p:nvPr>
        </p:nvSpPr>
        <p:spPr>
          <a:xfrm>
            <a:off x="985189" y="2386475"/>
            <a:ext cx="2128800" cy="497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1"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99" name="Google Shape;99;p13"/>
          <p:cNvSpPr txBox="1"/>
          <p:nvPr>
            <p:ph idx="1" type="subTitle"/>
          </p:nvPr>
        </p:nvSpPr>
        <p:spPr>
          <a:xfrm>
            <a:off x="985189" y="2912121"/>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00" name="Google Shape;100;p13"/>
          <p:cNvSpPr txBox="1"/>
          <p:nvPr>
            <p:ph idx="3" type="title"/>
          </p:nvPr>
        </p:nvSpPr>
        <p:spPr>
          <a:xfrm>
            <a:off x="3514147" y="2386475"/>
            <a:ext cx="2128800" cy="497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1"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01" name="Google Shape;101;p13"/>
          <p:cNvSpPr txBox="1"/>
          <p:nvPr>
            <p:ph idx="4" type="subTitle"/>
          </p:nvPr>
        </p:nvSpPr>
        <p:spPr>
          <a:xfrm>
            <a:off x="3514147" y="2912121"/>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02" name="Google Shape;102;p13"/>
          <p:cNvSpPr txBox="1"/>
          <p:nvPr>
            <p:ph idx="5" type="title"/>
          </p:nvPr>
        </p:nvSpPr>
        <p:spPr>
          <a:xfrm>
            <a:off x="5950873" y="2386475"/>
            <a:ext cx="2128800" cy="497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1"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03" name="Google Shape;103;p13"/>
          <p:cNvSpPr txBox="1"/>
          <p:nvPr>
            <p:ph idx="6" type="subTitle"/>
          </p:nvPr>
        </p:nvSpPr>
        <p:spPr>
          <a:xfrm>
            <a:off x="5950873" y="2912121"/>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04" name="Google Shape;104;p13"/>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6 columns slide">
  <p:cSld name="CUSTOM_1">
    <p:spTree>
      <p:nvGrpSpPr>
        <p:cNvPr id="105" name="Shape 105"/>
        <p:cNvGrpSpPr/>
        <p:nvPr/>
      </p:nvGrpSpPr>
      <p:grpSpPr>
        <a:xfrm>
          <a:off x="0" y="0"/>
          <a:ext cx="0" cy="0"/>
          <a:chOff x="0" y="0"/>
          <a:chExt cx="0" cy="0"/>
        </a:xfrm>
      </p:grpSpPr>
      <p:sp>
        <p:nvSpPr>
          <p:cNvPr id="106" name="Google Shape;106;p14"/>
          <p:cNvSpPr txBox="1"/>
          <p:nvPr>
            <p:ph type="title"/>
          </p:nvPr>
        </p:nvSpPr>
        <p:spPr>
          <a:xfrm>
            <a:off x="-358950" y="933450"/>
            <a:ext cx="97356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Montserrat"/>
              <a:buNone/>
              <a:defRPr>
                <a:latin typeface="Montserrat"/>
                <a:ea typeface="Montserrat"/>
                <a:cs typeface="Montserrat"/>
                <a:sym typeface="Montserrat"/>
              </a:defRPr>
            </a:lvl1pPr>
            <a:lvl2pPr lvl="1" rtl="0" algn="ctr">
              <a:spcBef>
                <a:spcPts val="0"/>
              </a:spcBef>
              <a:spcAft>
                <a:spcPts val="0"/>
              </a:spcAft>
              <a:buSzPts val="2400"/>
              <a:buNone/>
              <a:defRPr/>
            </a:lvl2pPr>
            <a:lvl3pPr lvl="2" rtl="0" algn="ctr">
              <a:spcBef>
                <a:spcPts val="0"/>
              </a:spcBef>
              <a:spcAft>
                <a:spcPts val="0"/>
              </a:spcAft>
              <a:buSzPts val="2400"/>
              <a:buNone/>
              <a:defRPr/>
            </a:lvl3pPr>
            <a:lvl4pPr lvl="3" rtl="0" algn="ctr">
              <a:spcBef>
                <a:spcPts val="0"/>
              </a:spcBef>
              <a:spcAft>
                <a:spcPts val="0"/>
              </a:spcAft>
              <a:buSzPts val="2400"/>
              <a:buNone/>
              <a:defRPr/>
            </a:lvl4pPr>
            <a:lvl5pPr lvl="4" rtl="0" algn="ctr">
              <a:spcBef>
                <a:spcPts val="0"/>
              </a:spcBef>
              <a:spcAft>
                <a:spcPts val="0"/>
              </a:spcAft>
              <a:buSzPts val="2400"/>
              <a:buNone/>
              <a:defRPr/>
            </a:lvl5pPr>
            <a:lvl6pPr lvl="5" rtl="0" algn="ctr">
              <a:spcBef>
                <a:spcPts val="0"/>
              </a:spcBef>
              <a:spcAft>
                <a:spcPts val="0"/>
              </a:spcAft>
              <a:buSzPts val="2400"/>
              <a:buNone/>
              <a:defRPr/>
            </a:lvl6pPr>
            <a:lvl7pPr lvl="6" rtl="0" algn="ctr">
              <a:spcBef>
                <a:spcPts val="0"/>
              </a:spcBef>
              <a:spcAft>
                <a:spcPts val="0"/>
              </a:spcAft>
              <a:buSzPts val="2400"/>
              <a:buNone/>
              <a:defRPr/>
            </a:lvl7pPr>
            <a:lvl8pPr lvl="7" rtl="0" algn="ctr">
              <a:spcBef>
                <a:spcPts val="0"/>
              </a:spcBef>
              <a:spcAft>
                <a:spcPts val="0"/>
              </a:spcAft>
              <a:buSzPts val="2400"/>
              <a:buNone/>
              <a:defRPr/>
            </a:lvl8pPr>
            <a:lvl9pPr lvl="8" rtl="0" algn="ctr">
              <a:spcBef>
                <a:spcPts val="0"/>
              </a:spcBef>
              <a:spcAft>
                <a:spcPts val="0"/>
              </a:spcAft>
              <a:buSzPts val="2400"/>
              <a:buNone/>
              <a:defRPr/>
            </a:lvl9pPr>
          </a:lstStyle>
          <a:p/>
        </p:txBody>
      </p:sp>
      <p:sp>
        <p:nvSpPr>
          <p:cNvPr id="107" name="Google Shape;107;p14"/>
          <p:cNvSpPr txBox="1"/>
          <p:nvPr>
            <p:ph idx="2" type="title"/>
          </p:nvPr>
        </p:nvSpPr>
        <p:spPr>
          <a:xfrm>
            <a:off x="824663" y="1761800"/>
            <a:ext cx="25290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108" name="Google Shape;108;p14"/>
          <p:cNvSpPr txBox="1"/>
          <p:nvPr>
            <p:ph idx="1" type="subTitle"/>
          </p:nvPr>
        </p:nvSpPr>
        <p:spPr>
          <a:xfrm>
            <a:off x="824664" y="2135046"/>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09" name="Google Shape;109;p14"/>
          <p:cNvSpPr txBox="1"/>
          <p:nvPr>
            <p:ph idx="3" type="title"/>
          </p:nvPr>
        </p:nvSpPr>
        <p:spPr>
          <a:xfrm>
            <a:off x="3353611" y="1761800"/>
            <a:ext cx="23265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0" name="Google Shape;110;p14"/>
          <p:cNvSpPr txBox="1"/>
          <p:nvPr>
            <p:ph idx="4" type="subTitle"/>
          </p:nvPr>
        </p:nvSpPr>
        <p:spPr>
          <a:xfrm>
            <a:off x="3353622" y="2135046"/>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11" name="Google Shape;111;p14"/>
          <p:cNvSpPr txBox="1"/>
          <p:nvPr>
            <p:ph idx="5" type="title"/>
          </p:nvPr>
        </p:nvSpPr>
        <p:spPr>
          <a:xfrm>
            <a:off x="5790337" y="1761800"/>
            <a:ext cx="25290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112" name="Google Shape;112;p14"/>
          <p:cNvSpPr txBox="1"/>
          <p:nvPr>
            <p:ph idx="6" type="subTitle"/>
          </p:nvPr>
        </p:nvSpPr>
        <p:spPr>
          <a:xfrm>
            <a:off x="5790348" y="2135046"/>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13" name="Google Shape;113;p14"/>
          <p:cNvSpPr txBox="1"/>
          <p:nvPr>
            <p:ph idx="7" type="title"/>
          </p:nvPr>
        </p:nvSpPr>
        <p:spPr>
          <a:xfrm>
            <a:off x="824663" y="3190925"/>
            <a:ext cx="23265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114" name="Google Shape;114;p14"/>
          <p:cNvSpPr txBox="1"/>
          <p:nvPr>
            <p:ph idx="8" type="subTitle"/>
          </p:nvPr>
        </p:nvSpPr>
        <p:spPr>
          <a:xfrm>
            <a:off x="824664" y="3564171"/>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15" name="Google Shape;115;p14"/>
          <p:cNvSpPr txBox="1"/>
          <p:nvPr>
            <p:ph idx="9" type="title"/>
          </p:nvPr>
        </p:nvSpPr>
        <p:spPr>
          <a:xfrm>
            <a:off x="3353612" y="3190925"/>
            <a:ext cx="23265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116" name="Google Shape;116;p14"/>
          <p:cNvSpPr txBox="1"/>
          <p:nvPr>
            <p:ph idx="13" type="subTitle"/>
          </p:nvPr>
        </p:nvSpPr>
        <p:spPr>
          <a:xfrm>
            <a:off x="3353622" y="3564171"/>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17" name="Google Shape;117;p14"/>
          <p:cNvSpPr txBox="1"/>
          <p:nvPr>
            <p:ph idx="14" type="title"/>
          </p:nvPr>
        </p:nvSpPr>
        <p:spPr>
          <a:xfrm>
            <a:off x="5790337" y="3190925"/>
            <a:ext cx="25290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1400"/>
              <a:buNone/>
              <a:defRPr b="1" sz="1400">
                <a:solidFill>
                  <a:srgbClr val="FF883E"/>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118" name="Google Shape;118;p14"/>
          <p:cNvSpPr txBox="1"/>
          <p:nvPr>
            <p:ph idx="15" type="subTitle"/>
          </p:nvPr>
        </p:nvSpPr>
        <p:spPr>
          <a:xfrm>
            <a:off x="5790348" y="3564171"/>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19" name="Google Shape;119;p14"/>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Only">
  <p:cSld name="TITLE_ONLY">
    <p:spTree>
      <p:nvGrpSpPr>
        <p:cNvPr id="120" name="Shape 120"/>
        <p:cNvGrpSpPr/>
        <p:nvPr/>
      </p:nvGrpSpPr>
      <p:grpSpPr>
        <a:xfrm>
          <a:off x="0" y="0"/>
          <a:ext cx="0" cy="0"/>
          <a:chOff x="0" y="0"/>
          <a:chExt cx="0" cy="0"/>
        </a:xfrm>
      </p:grpSpPr>
      <p:sp>
        <p:nvSpPr>
          <p:cNvPr id="121" name="Google Shape;121;p15"/>
          <p:cNvSpPr txBox="1"/>
          <p:nvPr>
            <p:ph type="title"/>
          </p:nvPr>
        </p:nvSpPr>
        <p:spPr>
          <a:xfrm>
            <a:off x="4710326" y="2566525"/>
            <a:ext cx="33507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1800"/>
              <a:buNone/>
              <a:defRPr b="1" sz="1800">
                <a:solidFill>
                  <a:srgbClr val="FF883E"/>
                </a:solidFill>
              </a:defRPr>
            </a:lvl1pPr>
            <a:lvl2pPr lvl="1" rtl="0">
              <a:spcBef>
                <a:spcPts val="0"/>
              </a:spcBef>
              <a:spcAft>
                <a:spcPts val="0"/>
              </a:spcAft>
              <a:buClr>
                <a:srgbClr val="FF883E"/>
              </a:buClr>
              <a:buSzPts val="1800"/>
              <a:buNone/>
              <a:defRPr sz="1800">
                <a:solidFill>
                  <a:srgbClr val="FF883E"/>
                </a:solidFill>
              </a:defRPr>
            </a:lvl2pPr>
            <a:lvl3pPr lvl="2" rtl="0">
              <a:spcBef>
                <a:spcPts val="0"/>
              </a:spcBef>
              <a:spcAft>
                <a:spcPts val="0"/>
              </a:spcAft>
              <a:buClr>
                <a:srgbClr val="FF883E"/>
              </a:buClr>
              <a:buSzPts val="1800"/>
              <a:buNone/>
              <a:defRPr sz="1800">
                <a:solidFill>
                  <a:srgbClr val="FF883E"/>
                </a:solidFill>
              </a:defRPr>
            </a:lvl3pPr>
            <a:lvl4pPr lvl="3" rtl="0">
              <a:spcBef>
                <a:spcPts val="0"/>
              </a:spcBef>
              <a:spcAft>
                <a:spcPts val="0"/>
              </a:spcAft>
              <a:buClr>
                <a:srgbClr val="FF883E"/>
              </a:buClr>
              <a:buSzPts val="1800"/>
              <a:buNone/>
              <a:defRPr sz="1800">
                <a:solidFill>
                  <a:srgbClr val="FF883E"/>
                </a:solidFill>
              </a:defRPr>
            </a:lvl4pPr>
            <a:lvl5pPr lvl="4" rtl="0">
              <a:spcBef>
                <a:spcPts val="0"/>
              </a:spcBef>
              <a:spcAft>
                <a:spcPts val="0"/>
              </a:spcAft>
              <a:buClr>
                <a:srgbClr val="FF883E"/>
              </a:buClr>
              <a:buSzPts val="1800"/>
              <a:buNone/>
              <a:defRPr sz="1800">
                <a:solidFill>
                  <a:srgbClr val="FF883E"/>
                </a:solidFill>
              </a:defRPr>
            </a:lvl5pPr>
            <a:lvl6pPr lvl="5" rtl="0">
              <a:spcBef>
                <a:spcPts val="0"/>
              </a:spcBef>
              <a:spcAft>
                <a:spcPts val="0"/>
              </a:spcAft>
              <a:buClr>
                <a:srgbClr val="FF883E"/>
              </a:buClr>
              <a:buSzPts val="1800"/>
              <a:buNone/>
              <a:defRPr sz="1800">
                <a:solidFill>
                  <a:srgbClr val="FF883E"/>
                </a:solidFill>
              </a:defRPr>
            </a:lvl6pPr>
            <a:lvl7pPr lvl="6" rtl="0">
              <a:spcBef>
                <a:spcPts val="0"/>
              </a:spcBef>
              <a:spcAft>
                <a:spcPts val="0"/>
              </a:spcAft>
              <a:buClr>
                <a:srgbClr val="FF883E"/>
              </a:buClr>
              <a:buSzPts val="1800"/>
              <a:buNone/>
              <a:defRPr sz="1800">
                <a:solidFill>
                  <a:srgbClr val="FF883E"/>
                </a:solidFill>
              </a:defRPr>
            </a:lvl7pPr>
            <a:lvl8pPr lvl="7" rtl="0">
              <a:spcBef>
                <a:spcPts val="0"/>
              </a:spcBef>
              <a:spcAft>
                <a:spcPts val="0"/>
              </a:spcAft>
              <a:buClr>
                <a:srgbClr val="FF883E"/>
              </a:buClr>
              <a:buSzPts val="1800"/>
              <a:buNone/>
              <a:defRPr sz="1800">
                <a:solidFill>
                  <a:srgbClr val="FF883E"/>
                </a:solidFill>
              </a:defRPr>
            </a:lvl8pPr>
            <a:lvl9pPr lvl="8" rtl="0">
              <a:spcBef>
                <a:spcPts val="0"/>
              </a:spcBef>
              <a:spcAft>
                <a:spcPts val="0"/>
              </a:spcAft>
              <a:buClr>
                <a:srgbClr val="FF883E"/>
              </a:buClr>
              <a:buSzPts val="1800"/>
              <a:buNone/>
              <a:defRPr sz="1800">
                <a:solidFill>
                  <a:srgbClr val="FF883E"/>
                </a:solidFill>
              </a:defRPr>
            </a:lvl9pPr>
          </a:lstStyle>
          <a:p/>
        </p:txBody>
      </p:sp>
      <p:sp>
        <p:nvSpPr>
          <p:cNvPr id="122" name="Google Shape;122;p15"/>
          <p:cNvSpPr txBox="1"/>
          <p:nvPr>
            <p:ph idx="1" type="subTitle"/>
          </p:nvPr>
        </p:nvSpPr>
        <p:spPr>
          <a:xfrm>
            <a:off x="4710330" y="2971425"/>
            <a:ext cx="33507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23" name="Google Shape;123;p15"/>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amp; text">
  <p:cSld name="ONE_COLUMN_TEXT">
    <p:spTree>
      <p:nvGrpSpPr>
        <p:cNvPr id="124" name="Shape 124"/>
        <p:cNvGrpSpPr/>
        <p:nvPr/>
      </p:nvGrpSpPr>
      <p:grpSpPr>
        <a:xfrm>
          <a:off x="0" y="0"/>
          <a:ext cx="0" cy="0"/>
          <a:chOff x="0" y="0"/>
          <a:chExt cx="0" cy="0"/>
        </a:xfrm>
      </p:grpSpPr>
      <p:sp>
        <p:nvSpPr>
          <p:cNvPr id="125" name="Google Shape;125;p16"/>
          <p:cNvSpPr txBox="1"/>
          <p:nvPr>
            <p:ph type="title"/>
          </p:nvPr>
        </p:nvSpPr>
        <p:spPr>
          <a:xfrm>
            <a:off x="1035475" y="3712450"/>
            <a:ext cx="38973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1pPr>
            <a:lvl2pPr lvl="1"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2pPr>
            <a:lvl3pPr lvl="2"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3pPr>
            <a:lvl4pPr lvl="3"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4pPr>
            <a:lvl5pPr lvl="4"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5pPr>
            <a:lvl6pPr lvl="5"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6pPr>
            <a:lvl7pPr lvl="6"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7pPr>
            <a:lvl8pPr lvl="7"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8pPr>
            <a:lvl9pPr lvl="8" rtl="0">
              <a:spcBef>
                <a:spcPts val="0"/>
              </a:spcBef>
              <a:spcAft>
                <a:spcPts val="0"/>
              </a:spcAft>
              <a:buClr>
                <a:srgbClr val="FF883E"/>
              </a:buClr>
              <a:buSzPts val="2400"/>
              <a:buFont typeface="Montserrat Medium"/>
              <a:buNone/>
              <a:defRPr b="0">
                <a:solidFill>
                  <a:srgbClr val="FF883E"/>
                </a:solidFill>
                <a:latin typeface="Montserrat Medium"/>
                <a:ea typeface="Montserrat Medium"/>
                <a:cs typeface="Montserrat Medium"/>
                <a:sym typeface="Montserrat Medium"/>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amp; text">
  <p:cSld name="ONE_COLUMN_TEXT_1">
    <p:spTree>
      <p:nvGrpSpPr>
        <p:cNvPr id="126" name="Shape 126"/>
        <p:cNvGrpSpPr/>
        <p:nvPr/>
      </p:nvGrpSpPr>
      <p:grpSpPr>
        <a:xfrm>
          <a:off x="0" y="0"/>
          <a:ext cx="0" cy="0"/>
          <a:chOff x="0" y="0"/>
          <a:chExt cx="0" cy="0"/>
        </a:xfrm>
      </p:grpSpPr>
      <p:sp>
        <p:nvSpPr>
          <p:cNvPr id="127" name="Google Shape;127;p17"/>
          <p:cNvSpPr txBox="1"/>
          <p:nvPr>
            <p:ph type="title"/>
          </p:nvPr>
        </p:nvSpPr>
        <p:spPr>
          <a:xfrm>
            <a:off x="786624" y="2566525"/>
            <a:ext cx="7570800" cy="49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883E"/>
              </a:buClr>
              <a:buSzPts val="6000"/>
              <a:buNone/>
              <a:defRPr b="1" sz="6000">
                <a:solidFill>
                  <a:srgbClr val="FF883E"/>
                </a:solidFill>
              </a:defRPr>
            </a:lvl1pPr>
            <a:lvl2pPr lvl="1" rtl="0" algn="ctr">
              <a:spcBef>
                <a:spcPts val="0"/>
              </a:spcBef>
              <a:spcAft>
                <a:spcPts val="0"/>
              </a:spcAft>
              <a:buClr>
                <a:srgbClr val="FF883E"/>
              </a:buClr>
              <a:buSzPts val="1800"/>
              <a:buNone/>
              <a:defRPr sz="1800">
                <a:solidFill>
                  <a:srgbClr val="FF883E"/>
                </a:solidFill>
              </a:defRPr>
            </a:lvl2pPr>
            <a:lvl3pPr lvl="2" rtl="0" algn="ctr">
              <a:spcBef>
                <a:spcPts val="0"/>
              </a:spcBef>
              <a:spcAft>
                <a:spcPts val="0"/>
              </a:spcAft>
              <a:buClr>
                <a:srgbClr val="FF883E"/>
              </a:buClr>
              <a:buSzPts val="1800"/>
              <a:buNone/>
              <a:defRPr sz="1800">
                <a:solidFill>
                  <a:srgbClr val="FF883E"/>
                </a:solidFill>
              </a:defRPr>
            </a:lvl3pPr>
            <a:lvl4pPr lvl="3" rtl="0" algn="ctr">
              <a:spcBef>
                <a:spcPts val="0"/>
              </a:spcBef>
              <a:spcAft>
                <a:spcPts val="0"/>
              </a:spcAft>
              <a:buClr>
                <a:srgbClr val="FF883E"/>
              </a:buClr>
              <a:buSzPts val="1800"/>
              <a:buNone/>
              <a:defRPr sz="1800">
                <a:solidFill>
                  <a:srgbClr val="FF883E"/>
                </a:solidFill>
              </a:defRPr>
            </a:lvl4pPr>
            <a:lvl5pPr lvl="4" rtl="0" algn="ctr">
              <a:spcBef>
                <a:spcPts val="0"/>
              </a:spcBef>
              <a:spcAft>
                <a:spcPts val="0"/>
              </a:spcAft>
              <a:buClr>
                <a:srgbClr val="FF883E"/>
              </a:buClr>
              <a:buSzPts val="1800"/>
              <a:buNone/>
              <a:defRPr sz="1800">
                <a:solidFill>
                  <a:srgbClr val="FF883E"/>
                </a:solidFill>
              </a:defRPr>
            </a:lvl5pPr>
            <a:lvl6pPr lvl="5" rtl="0" algn="ctr">
              <a:spcBef>
                <a:spcPts val="0"/>
              </a:spcBef>
              <a:spcAft>
                <a:spcPts val="0"/>
              </a:spcAft>
              <a:buClr>
                <a:srgbClr val="FF883E"/>
              </a:buClr>
              <a:buSzPts val="1800"/>
              <a:buNone/>
              <a:defRPr sz="1800">
                <a:solidFill>
                  <a:srgbClr val="FF883E"/>
                </a:solidFill>
              </a:defRPr>
            </a:lvl6pPr>
            <a:lvl7pPr lvl="6" rtl="0" algn="ctr">
              <a:spcBef>
                <a:spcPts val="0"/>
              </a:spcBef>
              <a:spcAft>
                <a:spcPts val="0"/>
              </a:spcAft>
              <a:buClr>
                <a:srgbClr val="FF883E"/>
              </a:buClr>
              <a:buSzPts val="1800"/>
              <a:buNone/>
              <a:defRPr sz="1800">
                <a:solidFill>
                  <a:srgbClr val="FF883E"/>
                </a:solidFill>
              </a:defRPr>
            </a:lvl7pPr>
            <a:lvl8pPr lvl="7" rtl="0" algn="ctr">
              <a:spcBef>
                <a:spcPts val="0"/>
              </a:spcBef>
              <a:spcAft>
                <a:spcPts val="0"/>
              </a:spcAft>
              <a:buClr>
                <a:srgbClr val="FF883E"/>
              </a:buClr>
              <a:buSzPts val="1800"/>
              <a:buNone/>
              <a:defRPr sz="1800">
                <a:solidFill>
                  <a:srgbClr val="FF883E"/>
                </a:solidFill>
              </a:defRPr>
            </a:lvl8pPr>
            <a:lvl9pPr lvl="8" rtl="0" algn="ctr">
              <a:spcBef>
                <a:spcPts val="0"/>
              </a:spcBef>
              <a:spcAft>
                <a:spcPts val="0"/>
              </a:spcAft>
              <a:buClr>
                <a:srgbClr val="FF883E"/>
              </a:buClr>
              <a:buSzPts val="1800"/>
              <a:buNone/>
              <a:defRPr sz="1800">
                <a:solidFill>
                  <a:srgbClr val="FF883E"/>
                </a:solidFill>
              </a:defRPr>
            </a:lvl9pPr>
          </a:lstStyle>
          <a:p/>
        </p:txBody>
      </p:sp>
      <p:sp>
        <p:nvSpPr>
          <p:cNvPr id="128" name="Google Shape;128;p17"/>
          <p:cNvSpPr txBox="1"/>
          <p:nvPr>
            <p:ph idx="1" type="subTitle"/>
          </p:nvPr>
        </p:nvSpPr>
        <p:spPr>
          <a:xfrm>
            <a:off x="892019" y="2971425"/>
            <a:ext cx="7359900" cy="704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mp; some text slide">
  <p:cSld name="BIG_NUMBER">
    <p:bg>
      <p:bgPr>
        <a:solidFill>
          <a:srgbClr val="CC4A4A"/>
        </a:solidFill>
      </p:bgPr>
    </p:bg>
    <p:spTree>
      <p:nvGrpSpPr>
        <p:cNvPr id="129" name="Shape 129"/>
        <p:cNvGrpSpPr/>
        <p:nvPr/>
      </p:nvGrpSpPr>
      <p:grpSpPr>
        <a:xfrm>
          <a:off x="0" y="0"/>
          <a:ext cx="0" cy="0"/>
          <a:chOff x="0" y="0"/>
          <a:chExt cx="0" cy="0"/>
        </a:xfrm>
      </p:grpSpPr>
      <p:sp>
        <p:nvSpPr>
          <p:cNvPr id="130" name="Google Shape;130;p18"/>
          <p:cNvSpPr txBox="1"/>
          <p:nvPr>
            <p:ph hasCustomPrompt="1" type="title"/>
          </p:nvPr>
        </p:nvSpPr>
        <p:spPr>
          <a:xfrm>
            <a:off x="742950" y="1532600"/>
            <a:ext cx="7729500" cy="1963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6000"/>
              <a:buFont typeface="Montserrat SemiBold"/>
              <a:buNone/>
              <a:defRPr sz="6000">
                <a:solidFill>
                  <a:srgbClr val="FFFFFF"/>
                </a:solidFill>
                <a:latin typeface="Montserrat SemiBold"/>
                <a:ea typeface="Montserrat SemiBold"/>
                <a:cs typeface="Montserrat SemiBold"/>
                <a:sym typeface="Montserrat SemiBold"/>
              </a:defRPr>
            </a:lvl1pPr>
            <a:lvl2pPr lvl="1" rtl="0" algn="ctr">
              <a:spcBef>
                <a:spcPts val="0"/>
              </a:spcBef>
              <a:spcAft>
                <a:spcPts val="0"/>
              </a:spcAft>
              <a:buClr>
                <a:srgbClr val="FFFFFF"/>
              </a:buClr>
              <a:buSzPts val="12000"/>
              <a:buNone/>
              <a:defRPr sz="12000">
                <a:solidFill>
                  <a:srgbClr val="FFFFFF"/>
                </a:solidFill>
              </a:defRPr>
            </a:lvl2pPr>
            <a:lvl3pPr lvl="2" rtl="0" algn="ctr">
              <a:spcBef>
                <a:spcPts val="0"/>
              </a:spcBef>
              <a:spcAft>
                <a:spcPts val="0"/>
              </a:spcAft>
              <a:buClr>
                <a:srgbClr val="FFFFFF"/>
              </a:buClr>
              <a:buSzPts val="12000"/>
              <a:buNone/>
              <a:defRPr sz="12000">
                <a:solidFill>
                  <a:srgbClr val="FFFFFF"/>
                </a:solidFill>
              </a:defRPr>
            </a:lvl3pPr>
            <a:lvl4pPr lvl="3" rtl="0" algn="ctr">
              <a:spcBef>
                <a:spcPts val="0"/>
              </a:spcBef>
              <a:spcAft>
                <a:spcPts val="0"/>
              </a:spcAft>
              <a:buClr>
                <a:srgbClr val="FFFFFF"/>
              </a:buClr>
              <a:buSzPts val="12000"/>
              <a:buNone/>
              <a:defRPr sz="12000">
                <a:solidFill>
                  <a:srgbClr val="FFFFFF"/>
                </a:solidFill>
              </a:defRPr>
            </a:lvl4pPr>
            <a:lvl5pPr lvl="4" rtl="0" algn="ctr">
              <a:spcBef>
                <a:spcPts val="0"/>
              </a:spcBef>
              <a:spcAft>
                <a:spcPts val="0"/>
              </a:spcAft>
              <a:buClr>
                <a:srgbClr val="FFFFFF"/>
              </a:buClr>
              <a:buSzPts val="12000"/>
              <a:buNone/>
              <a:defRPr sz="12000">
                <a:solidFill>
                  <a:srgbClr val="FFFFFF"/>
                </a:solidFill>
              </a:defRPr>
            </a:lvl5pPr>
            <a:lvl6pPr lvl="5" rtl="0" algn="ctr">
              <a:spcBef>
                <a:spcPts val="0"/>
              </a:spcBef>
              <a:spcAft>
                <a:spcPts val="0"/>
              </a:spcAft>
              <a:buClr>
                <a:srgbClr val="FFFFFF"/>
              </a:buClr>
              <a:buSzPts val="12000"/>
              <a:buNone/>
              <a:defRPr sz="12000">
                <a:solidFill>
                  <a:srgbClr val="FFFFFF"/>
                </a:solidFill>
              </a:defRPr>
            </a:lvl6pPr>
            <a:lvl7pPr lvl="6" rtl="0" algn="ctr">
              <a:spcBef>
                <a:spcPts val="0"/>
              </a:spcBef>
              <a:spcAft>
                <a:spcPts val="0"/>
              </a:spcAft>
              <a:buClr>
                <a:srgbClr val="FFFFFF"/>
              </a:buClr>
              <a:buSzPts val="12000"/>
              <a:buNone/>
              <a:defRPr sz="12000">
                <a:solidFill>
                  <a:srgbClr val="FFFFFF"/>
                </a:solidFill>
              </a:defRPr>
            </a:lvl7pPr>
            <a:lvl8pPr lvl="7" rtl="0" algn="ctr">
              <a:spcBef>
                <a:spcPts val="0"/>
              </a:spcBef>
              <a:spcAft>
                <a:spcPts val="0"/>
              </a:spcAft>
              <a:buClr>
                <a:srgbClr val="FFFFFF"/>
              </a:buClr>
              <a:buSzPts val="12000"/>
              <a:buNone/>
              <a:defRPr sz="12000">
                <a:solidFill>
                  <a:srgbClr val="FFFFFF"/>
                </a:solidFill>
              </a:defRPr>
            </a:lvl8pPr>
            <a:lvl9pPr lvl="8" rtl="0" algn="ctr">
              <a:spcBef>
                <a:spcPts val="0"/>
              </a:spcBef>
              <a:spcAft>
                <a:spcPts val="0"/>
              </a:spcAft>
              <a:buClr>
                <a:srgbClr val="FFFFFF"/>
              </a:buClr>
              <a:buSzPts val="12000"/>
              <a:buNone/>
              <a:defRPr sz="12000">
                <a:solidFill>
                  <a:srgbClr val="FFFFFF"/>
                </a:solidFill>
              </a:defRPr>
            </a:lvl9pPr>
          </a:lstStyle>
          <a:p>
            <a:r>
              <a:t>xx%</a:t>
            </a:r>
          </a:p>
        </p:txBody>
      </p:sp>
      <p:sp>
        <p:nvSpPr>
          <p:cNvPr id="131" name="Google Shape;131;p18"/>
          <p:cNvSpPr txBox="1"/>
          <p:nvPr>
            <p:ph idx="1" type="subTitle"/>
          </p:nvPr>
        </p:nvSpPr>
        <p:spPr>
          <a:xfrm>
            <a:off x="892019" y="2906800"/>
            <a:ext cx="7359900" cy="704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amp; some text slide 1">
  <p:cSld name="BIG_NUMBER_1">
    <p:bg>
      <p:bgPr>
        <a:solidFill>
          <a:srgbClr val="CC4A4A"/>
        </a:solidFill>
      </p:bgPr>
    </p:bg>
    <p:spTree>
      <p:nvGrpSpPr>
        <p:cNvPr id="132" name="Shape 132"/>
        <p:cNvGrpSpPr/>
        <p:nvPr/>
      </p:nvGrpSpPr>
      <p:grpSpPr>
        <a:xfrm>
          <a:off x="0" y="0"/>
          <a:ext cx="0" cy="0"/>
          <a:chOff x="0" y="0"/>
          <a:chExt cx="0" cy="0"/>
        </a:xfrm>
      </p:grpSpPr>
      <p:sp>
        <p:nvSpPr>
          <p:cNvPr id="133" name="Google Shape;133;p19"/>
          <p:cNvSpPr txBox="1"/>
          <p:nvPr>
            <p:ph type="title"/>
          </p:nvPr>
        </p:nvSpPr>
        <p:spPr>
          <a:xfrm>
            <a:off x="786624" y="2566525"/>
            <a:ext cx="7570800" cy="49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6000"/>
              <a:buNone/>
              <a:defRPr b="1" sz="6000">
                <a:solidFill>
                  <a:srgbClr val="FFFFFF"/>
                </a:solidFill>
              </a:defRPr>
            </a:lvl1pPr>
            <a:lvl2pPr lvl="1" rtl="0" algn="ctr">
              <a:spcBef>
                <a:spcPts val="0"/>
              </a:spcBef>
              <a:spcAft>
                <a:spcPts val="0"/>
              </a:spcAft>
              <a:buClr>
                <a:srgbClr val="FF883E"/>
              </a:buClr>
              <a:buSzPts val="1800"/>
              <a:buNone/>
              <a:defRPr sz="1800">
                <a:solidFill>
                  <a:srgbClr val="FF883E"/>
                </a:solidFill>
              </a:defRPr>
            </a:lvl2pPr>
            <a:lvl3pPr lvl="2" rtl="0" algn="ctr">
              <a:spcBef>
                <a:spcPts val="0"/>
              </a:spcBef>
              <a:spcAft>
                <a:spcPts val="0"/>
              </a:spcAft>
              <a:buClr>
                <a:srgbClr val="FF883E"/>
              </a:buClr>
              <a:buSzPts val="1800"/>
              <a:buNone/>
              <a:defRPr sz="1800">
                <a:solidFill>
                  <a:srgbClr val="FF883E"/>
                </a:solidFill>
              </a:defRPr>
            </a:lvl3pPr>
            <a:lvl4pPr lvl="3" rtl="0" algn="ctr">
              <a:spcBef>
                <a:spcPts val="0"/>
              </a:spcBef>
              <a:spcAft>
                <a:spcPts val="0"/>
              </a:spcAft>
              <a:buClr>
                <a:srgbClr val="FF883E"/>
              </a:buClr>
              <a:buSzPts val="1800"/>
              <a:buNone/>
              <a:defRPr sz="1800">
                <a:solidFill>
                  <a:srgbClr val="FF883E"/>
                </a:solidFill>
              </a:defRPr>
            </a:lvl4pPr>
            <a:lvl5pPr lvl="4" rtl="0" algn="ctr">
              <a:spcBef>
                <a:spcPts val="0"/>
              </a:spcBef>
              <a:spcAft>
                <a:spcPts val="0"/>
              </a:spcAft>
              <a:buClr>
                <a:srgbClr val="FF883E"/>
              </a:buClr>
              <a:buSzPts val="1800"/>
              <a:buNone/>
              <a:defRPr sz="1800">
                <a:solidFill>
                  <a:srgbClr val="FF883E"/>
                </a:solidFill>
              </a:defRPr>
            </a:lvl5pPr>
            <a:lvl6pPr lvl="5" rtl="0" algn="ctr">
              <a:spcBef>
                <a:spcPts val="0"/>
              </a:spcBef>
              <a:spcAft>
                <a:spcPts val="0"/>
              </a:spcAft>
              <a:buClr>
                <a:srgbClr val="FF883E"/>
              </a:buClr>
              <a:buSzPts val="1800"/>
              <a:buNone/>
              <a:defRPr sz="1800">
                <a:solidFill>
                  <a:srgbClr val="FF883E"/>
                </a:solidFill>
              </a:defRPr>
            </a:lvl6pPr>
            <a:lvl7pPr lvl="6" rtl="0" algn="ctr">
              <a:spcBef>
                <a:spcPts val="0"/>
              </a:spcBef>
              <a:spcAft>
                <a:spcPts val="0"/>
              </a:spcAft>
              <a:buClr>
                <a:srgbClr val="FF883E"/>
              </a:buClr>
              <a:buSzPts val="1800"/>
              <a:buNone/>
              <a:defRPr sz="1800">
                <a:solidFill>
                  <a:srgbClr val="FF883E"/>
                </a:solidFill>
              </a:defRPr>
            </a:lvl7pPr>
            <a:lvl8pPr lvl="7" rtl="0" algn="ctr">
              <a:spcBef>
                <a:spcPts val="0"/>
              </a:spcBef>
              <a:spcAft>
                <a:spcPts val="0"/>
              </a:spcAft>
              <a:buClr>
                <a:srgbClr val="FF883E"/>
              </a:buClr>
              <a:buSzPts val="1800"/>
              <a:buNone/>
              <a:defRPr sz="1800">
                <a:solidFill>
                  <a:srgbClr val="FF883E"/>
                </a:solidFill>
              </a:defRPr>
            </a:lvl8pPr>
            <a:lvl9pPr lvl="8" rtl="0" algn="ctr">
              <a:spcBef>
                <a:spcPts val="0"/>
              </a:spcBef>
              <a:spcAft>
                <a:spcPts val="0"/>
              </a:spcAft>
              <a:buClr>
                <a:srgbClr val="FF883E"/>
              </a:buClr>
              <a:buSzPts val="1800"/>
              <a:buNone/>
              <a:defRPr sz="1800">
                <a:solidFill>
                  <a:srgbClr val="FF883E"/>
                </a:solidFill>
              </a:defRPr>
            </a:lvl9pPr>
          </a:lstStyle>
          <a:p/>
        </p:txBody>
      </p:sp>
      <p:sp>
        <p:nvSpPr>
          <p:cNvPr id="134" name="Google Shape;134;p19"/>
          <p:cNvSpPr txBox="1"/>
          <p:nvPr>
            <p:ph idx="1" type="subTitle"/>
          </p:nvPr>
        </p:nvSpPr>
        <p:spPr>
          <a:xfrm>
            <a:off x="892019" y="2971425"/>
            <a:ext cx="7359900" cy="704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BLANK_1_1">
    <p:spTree>
      <p:nvGrpSpPr>
        <p:cNvPr id="135" name="Shape 135"/>
        <p:cNvGrpSpPr/>
        <p:nvPr/>
      </p:nvGrpSpPr>
      <p:grpSpPr>
        <a:xfrm>
          <a:off x="0" y="0"/>
          <a:ext cx="0" cy="0"/>
          <a:chOff x="0" y="0"/>
          <a:chExt cx="0" cy="0"/>
        </a:xfrm>
      </p:grpSpPr>
      <p:sp>
        <p:nvSpPr>
          <p:cNvPr id="136" name="Google Shape;136;p20"/>
          <p:cNvSpPr txBox="1"/>
          <p:nvPr>
            <p:ph type="title"/>
          </p:nvPr>
        </p:nvSpPr>
        <p:spPr>
          <a:xfrm>
            <a:off x="472750" y="274850"/>
            <a:ext cx="7591500" cy="482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Font typeface="Montserrat"/>
              <a:buNone/>
              <a:defRPr>
                <a:latin typeface="Montserrat"/>
                <a:ea typeface="Montserrat"/>
                <a:cs typeface="Montserrat"/>
                <a:sym typeface="Montserrat"/>
              </a:defRPr>
            </a:lvl1pPr>
            <a:lvl2pPr lvl="1" rtl="0" algn="r">
              <a:spcBef>
                <a:spcPts val="0"/>
              </a:spcBef>
              <a:spcAft>
                <a:spcPts val="0"/>
              </a:spcAft>
              <a:buSzPts val="2400"/>
              <a:buNone/>
              <a:defRPr/>
            </a:lvl2pPr>
            <a:lvl3pPr lvl="2" rtl="0" algn="r">
              <a:spcBef>
                <a:spcPts val="0"/>
              </a:spcBef>
              <a:spcAft>
                <a:spcPts val="0"/>
              </a:spcAft>
              <a:buSzPts val="2400"/>
              <a:buNone/>
              <a:defRPr/>
            </a:lvl3pPr>
            <a:lvl4pPr lvl="3" rtl="0" algn="r">
              <a:spcBef>
                <a:spcPts val="0"/>
              </a:spcBef>
              <a:spcAft>
                <a:spcPts val="0"/>
              </a:spcAft>
              <a:buSzPts val="2400"/>
              <a:buNone/>
              <a:defRPr/>
            </a:lvl4pPr>
            <a:lvl5pPr lvl="4" rtl="0" algn="r">
              <a:spcBef>
                <a:spcPts val="0"/>
              </a:spcBef>
              <a:spcAft>
                <a:spcPts val="0"/>
              </a:spcAft>
              <a:buSzPts val="2400"/>
              <a:buNone/>
              <a:defRPr/>
            </a:lvl5pPr>
            <a:lvl6pPr lvl="5" rtl="0" algn="r">
              <a:spcBef>
                <a:spcPts val="0"/>
              </a:spcBef>
              <a:spcAft>
                <a:spcPts val="0"/>
              </a:spcAft>
              <a:buSzPts val="2400"/>
              <a:buNone/>
              <a:defRPr/>
            </a:lvl6pPr>
            <a:lvl7pPr lvl="6" rtl="0" algn="r">
              <a:spcBef>
                <a:spcPts val="0"/>
              </a:spcBef>
              <a:spcAft>
                <a:spcPts val="0"/>
              </a:spcAft>
              <a:buSzPts val="2400"/>
              <a:buNone/>
              <a:defRPr/>
            </a:lvl7pPr>
            <a:lvl8pPr lvl="7" rtl="0" algn="r">
              <a:spcBef>
                <a:spcPts val="0"/>
              </a:spcBef>
              <a:spcAft>
                <a:spcPts val="0"/>
              </a:spcAft>
              <a:buSzPts val="2400"/>
              <a:buNone/>
              <a:defRPr/>
            </a:lvl8pPr>
            <a:lvl9pPr lvl="8" rtl="0" algn="r">
              <a:spcBef>
                <a:spcPts val="0"/>
              </a:spcBef>
              <a:spcAft>
                <a:spcPts val="0"/>
              </a:spcAft>
              <a:buSzPts val="2400"/>
              <a:buNone/>
              <a:defRPr/>
            </a:lvl9pPr>
          </a:lstStyle>
          <a:p/>
        </p:txBody>
      </p:sp>
      <p:sp>
        <p:nvSpPr>
          <p:cNvPr id="137" name="Google Shape;137;p20"/>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TITLE_1">
    <p:spTree>
      <p:nvGrpSpPr>
        <p:cNvPr id="18" name="Shape 18"/>
        <p:cNvGrpSpPr/>
        <p:nvPr/>
      </p:nvGrpSpPr>
      <p:grpSpPr>
        <a:xfrm>
          <a:off x="0" y="0"/>
          <a:ext cx="0" cy="0"/>
          <a:chOff x="0" y="0"/>
          <a:chExt cx="0" cy="0"/>
        </a:xfrm>
      </p:grpSpPr>
      <p:grpSp>
        <p:nvGrpSpPr>
          <p:cNvPr id="19" name="Google Shape;19;p3"/>
          <p:cNvGrpSpPr/>
          <p:nvPr/>
        </p:nvGrpSpPr>
        <p:grpSpPr>
          <a:xfrm>
            <a:off x="-9053" y="-19506"/>
            <a:ext cx="9174378" cy="5239395"/>
            <a:chOff x="918675" y="1874825"/>
            <a:chExt cx="1583400" cy="909475"/>
          </a:xfrm>
        </p:grpSpPr>
        <p:sp>
          <p:nvSpPr>
            <p:cNvPr id="20" name="Google Shape;20;p3"/>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769125" y="1360325"/>
            <a:ext cx="7591500" cy="482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Montserrat"/>
              <a:buNone/>
              <a:defRPr>
                <a:latin typeface="Montserrat"/>
                <a:ea typeface="Montserrat"/>
                <a:cs typeface="Montserrat"/>
                <a:sym typeface="Montserrat"/>
              </a:defRPr>
            </a:lvl1pPr>
            <a:lvl2pPr lvl="1" rtl="0" algn="r">
              <a:spcBef>
                <a:spcPts val="0"/>
              </a:spcBef>
              <a:spcAft>
                <a:spcPts val="0"/>
              </a:spcAft>
              <a:buSzPts val="2400"/>
              <a:buNone/>
              <a:defRPr/>
            </a:lvl2pPr>
            <a:lvl3pPr lvl="2" rtl="0" algn="r">
              <a:spcBef>
                <a:spcPts val="0"/>
              </a:spcBef>
              <a:spcAft>
                <a:spcPts val="0"/>
              </a:spcAft>
              <a:buSzPts val="2400"/>
              <a:buNone/>
              <a:defRPr/>
            </a:lvl3pPr>
            <a:lvl4pPr lvl="3" rtl="0" algn="r">
              <a:spcBef>
                <a:spcPts val="0"/>
              </a:spcBef>
              <a:spcAft>
                <a:spcPts val="0"/>
              </a:spcAft>
              <a:buSzPts val="2400"/>
              <a:buNone/>
              <a:defRPr/>
            </a:lvl4pPr>
            <a:lvl5pPr lvl="4" rtl="0" algn="r">
              <a:spcBef>
                <a:spcPts val="0"/>
              </a:spcBef>
              <a:spcAft>
                <a:spcPts val="0"/>
              </a:spcAft>
              <a:buSzPts val="2400"/>
              <a:buNone/>
              <a:defRPr/>
            </a:lvl5pPr>
            <a:lvl6pPr lvl="5" rtl="0" algn="r">
              <a:spcBef>
                <a:spcPts val="0"/>
              </a:spcBef>
              <a:spcAft>
                <a:spcPts val="0"/>
              </a:spcAft>
              <a:buSzPts val="2400"/>
              <a:buNone/>
              <a:defRPr/>
            </a:lvl6pPr>
            <a:lvl7pPr lvl="6" rtl="0" algn="r">
              <a:spcBef>
                <a:spcPts val="0"/>
              </a:spcBef>
              <a:spcAft>
                <a:spcPts val="0"/>
              </a:spcAft>
              <a:buSzPts val="2400"/>
              <a:buNone/>
              <a:defRPr/>
            </a:lvl7pPr>
            <a:lvl8pPr lvl="7" rtl="0" algn="r">
              <a:spcBef>
                <a:spcPts val="0"/>
              </a:spcBef>
              <a:spcAft>
                <a:spcPts val="0"/>
              </a:spcAft>
              <a:buSzPts val="2400"/>
              <a:buNone/>
              <a:defRPr/>
            </a:lvl8pPr>
            <a:lvl9pPr lvl="8" rtl="0" algn="r">
              <a:spcBef>
                <a:spcPts val="0"/>
              </a:spcBef>
              <a:spcAft>
                <a:spcPts val="0"/>
              </a:spcAft>
              <a:buSzPts val="2400"/>
              <a:buNone/>
              <a:defRPr/>
            </a:lvl9pPr>
          </a:lstStyle>
          <a:p/>
        </p:txBody>
      </p:sp>
      <p:sp>
        <p:nvSpPr>
          <p:cNvPr id="27" name="Google Shape;27;p3"/>
          <p:cNvSpPr txBox="1"/>
          <p:nvPr>
            <p:ph idx="1" type="subTitle"/>
          </p:nvPr>
        </p:nvSpPr>
        <p:spPr>
          <a:xfrm>
            <a:off x="2831900" y="1990125"/>
            <a:ext cx="5528700" cy="325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sz="1200">
                <a:solidFill>
                  <a:srgbClr val="666666"/>
                </a:solidFill>
              </a:defRPr>
            </a:lvl2pPr>
            <a:lvl3pPr lvl="2" rtl="0" algn="r">
              <a:spcBef>
                <a:spcPts val="0"/>
              </a:spcBef>
              <a:spcAft>
                <a:spcPts val="0"/>
              </a:spcAft>
              <a:buNone/>
              <a:defRPr sz="1200">
                <a:solidFill>
                  <a:srgbClr val="666666"/>
                </a:solidFill>
              </a:defRPr>
            </a:lvl3pPr>
            <a:lvl4pPr lvl="3" rtl="0" algn="r">
              <a:spcBef>
                <a:spcPts val="0"/>
              </a:spcBef>
              <a:spcAft>
                <a:spcPts val="0"/>
              </a:spcAft>
              <a:buNone/>
              <a:defRPr sz="1200">
                <a:solidFill>
                  <a:srgbClr val="666666"/>
                </a:solidFill>
              </a:defRPr>
            </a:lvl4pPr>
            <a:lvl5pPr lvl="4" rtl="0" algn="r">
              <a:spcBef>
                <a:spcPts val="0"/>
              </a:spcBef>
              <a:spcAft>
                <a:spcPts val="0"/>
              </a:spcAft>
              <a:buNone/>
              <a:defRPr sz="1200">
                <a:solidFill>
                  <a:srgbClr val="666666"/>
                </a:solidFill>
              </a:defRPr>
            </a:lvl5pPr>
            <a:lvl6pPr lvl="5" rtl="0" algn="r">
              <a:spcBef>
                <a:spcPts val="0"/>
              </a:spcBef>
              <a:spcAft>
                <a:spcPts val="0"/>
              </a:spcAft>
              <a:buNone/>
              <a:defRPr sz="1200">
                <a:solidFill>
                  <a:srgbClr val="666666"/>
                </a:solidFill>
              </a:defRPr>
            </a:lvl6pPr>
            <a:lvl7pPr lvl="6" rtl="0" algn="r">
              <a:spcBef>
                <a:spcPts val="0"/>
              </a:spcBef>
              <a:spcAft>
                <a:spcPts val="0"/>
              </a:spcAft>
              <a:buNone/>
              <a:defRPr sz="1200">
                <a:solidFill>
                  <a:srgbClr val="666666"/>
                </a:solidFill>
              </a:defRPr>
            </a:lvl7pPr>
            <a:lvl8pPr lvl="7" rtl="0" algn="r">
              <a:spcBef>
                <a:spcPts val="0"/>
              </a:spcBef>
              <a:spcAft>
                <a:spcPts val="0"/>
              </a:spcAft>
              <a:buNone/>
              <a:defRPr sz="1200">
                <a:solidFill>
                  <a:srgbClr val="666666"/>
                </a:solidFill>
              </a:defRPr>
            </a:lvl8pPr>
            <a:lvl9pPr lvl="8" rtl="0" algn="r">
              <a:spcBef>
                <a:spcPts val="0"/>
              </a:spcBef>
              <a:spcAft>
                <a:spcPts val="0"/>
              </a:spcAft>
              <a:buNone/>
              <a:defRPr sz="1200">
                <a:solidFill>
                  <a:srgbClr val="666666"/>
                </a:solidFill>
              </a:defRPr>
            </a:lvl9pPr>
          </a:lstStyle>
          <a:p/>
        </p:txBody>
      </p:sp>
      <p:sp>
        <p:nvSpPr>
          <p:cNvPr id="28" name="Google Shape;28;p3"/>
          <p:cNvSpPr txBox="1"/>
          <p:nvPr>
            <p:ph idx="2" type="subTitle"/>
          </p:nvPr>
        </p:nvSpPr>
        <p:spPr>
          <a:xfrm>
            <a:off x="2831900" y="2315325"/>
            <a:ext cx="5528700" cy="325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sz="1200">
                <a:solidFill>
                  <a:srgbClr val="666666"/>
                </a:solidFill>
              </a:defRPr>
            </a:lvl2pPr>
            <a:lvl3pPr lvl="2" rtl="0" algn="r">
              <a:spcBef>
                <a:spcPts val="0"/>
              </a:spcBef>
              <a:spcAft>
                <a:spcPts val="0"/>
              </a:spcAft>
              <a:buNone/>
              <a:defRPr sz="1200">
                <a:solidFill>
                  <a:srgbClr val="666666"/>
                </a:solidFill>
              </a:defRPr>
            </a:lvl3pPr>
            <a:lvl4pPr lvl="3" rtl="0" algn="r">
              <a:spcBef>
                <a:spcPts val="0"/>
              </a:spcBef>
              <a:spcAft>
                <a:spcPts val="0"/>
              </a:spcAft>
              <a:buNone/>
              <a:defRPr sz="1200">
                <a:solidFill>
                  <a:srgbClr val="666666"/>
                </a:solidFill>
              </a:defRPr>
            </a:lvl4pPr>
            <a:lvl5pPr lvl="4" rtl="0" algn="r">
              <a:spcBef>
                <a:spcPts val="0"/>
              </a:spcBef>
              <a:spcAft>
                <a:spcPts val="0"/>
              </a:spcAft>
              <a:buNone/>
              <a:defRPr sz="1200">
                <a:solidFill>
                  <a:srgbClr val="666666"/>
                </a:solidFill>
              </a:defRPr>
            </a:lvl5pPr>
            <a:lvl6pPr lvl="5" rtl="0" algn="r">
              <a:spcBef>
                <a:spcPts val="0"/>
              </a:spcBef>
              <a:spcAft>
                <a:spcPts val="0"/>
              </a:spcAft>
              <a:buNone/>
              <a:defRPr sz="1200">
                <a:solidFill>
                  <a:srgbClr val="666666"/>
                </a:solidFill>
              </a:defRPr>
            </a:lvl6pPr>
            <a:lvl7pPr lvl="6" rtl="0" algn="r">
              <a:spcBef>
                <a:spcPts val="0"/>
              </a:spcBef>
              <a:spcAft>
                <a:spcPts val="0"/>
              </a:spcAft>
              <a:buNone/>
              <a:defRPr sz="1200">
                <a:solidFill>
                  <a:srgbClr val="666666"/>
                </a:solidFill>
              </a:defRPr>
            </a:lvl7pPr>
            <a:lvl8pPr lvl="7" rtl="0" algn="r">
              <a:spcBef>
                <a:spcPts val="0"/>
              </a:spcBef>
              <a:spcAft>
                <a:spcPts val="0"/>
              </a:spcAft>
              <a:buNone/>
              <a:defRPr sz="1200">
                <a:solidFill>
                  <a:srgbClr val="666666"/>
                </a:solidFill>
              </a:defRPr>
            </a:lvl8pPr>
            <a:lvl9pPr lvl="8" rtl="0" algn="r">
              <a:spcBef>
                <a:spcPts val="0"/>
              </a:spcBef>
              <a:spcAft>
                <a:spcPts val="0"/>
              </a:spcAft>
              <a:buNone/>
              <a:defRPr sz="1200">
                <a:solidFill>
                  <a:srgbClr val="666666"/>
                </a:solidFill>
              </a:defRPr>
            </a:lvl9pPr>
          </a:lstStyle>
          <a:p/>
        </p:txBody>
      </p:sp>
      <p:sp>
        <p:nvSpPr>
          <p:cNvPr id="29" name="Google Shape;29;p3"/>
          <p:cNvSpPr txBox="1"/>
          <p:nvPr>
            <p:ph idx="3" type="subTitle"/>
          </p:nvPr>
        </p:nvSpPr>
        <p:spPr>
          <a:xfrm>
            <a:off x="2831900" y="2640525"/>
            <a:ext cx="5528700" cy="325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sz="1200">
                <a:solidFill>
                  <a:srgbClr val="666666"/>
                </a:solidFill>
              </a:defRPr>
            </a:lvl2pPr>
            <a:lvl3pPr lvl="2" rtl="0" algn="r">
              <a:spcBef>
                <a:spcPts val="0"/>
              </a:spcBef>
              <a:spcAft>
                <a:spcPts val="0"/>
              </a:spcAft>
              <a:buNone/>
              <a:defRPr sz="1200">
                <a:solidFill>
                  <a:srgbClr val="666666"/>
                </a:solidFill>
              </a:defRPr>
            </a:lvl3pPr>
            <a:lvl4pPr lvl="3" rtl="0" algn="r">
              <a:spcBef>
                <a:spcPts val="0"/>
              </a:spcBef>
              <a:spcAft>
                <a:spcPts val="0"/>
              </a:spcAft>
              <a:buNone/>
              <a:defRPr sz="1200">
                <a:solidFill>
                  <a:srgbClr val="666666"/>
                </a:solidFill>
              </a:defRPr>
            </a:lvl4pPr>
            <a:lvl5pPr lvl="4" rtl="0" algn="r">
              <a:spcBef>
                <a:spcPts val="0"/>
              </a:spcBef>
              <a:spcAft>
                <a:spcPts val="0"/>
              </a:spcAft>
              <a:buNone/>
              <a:defRPr sz="1200">
                <a:solidFill>
                  <a:srgbClr val="666666"/>
                </a:solidFill>
              </a:defRPr>
            </a:lvl5pPr>
            <a:lvl6pPr lvl="5" rtl="0" algn="r">
              <a:spcBef>
                <a:spcPts val="0"/>
              </a:spcBef>
              <a:spcAft>
                <a:spcPts val="0"/>
              </a:spcAft>
              <a:buNone/>
              <a:defRPr sz="1200">
                <a:solidFill>
                  <a:srgbClr val="666666"/>
                </a:solidFill>
              </a:defRPr>
            </a:lvl6pPr>
            <a:lvl7pPr lvl="6" rtl="0" algn="r">
              <a:spcBef>
                <a:spcPts val="0"/>
              </a:spcBef>
              <a:spcAft>
                <a:spcPts val="0"/>
              </a:spcAft>
              <a:buNone/>
              <a:defRPr sz="1200">
                <a:solidFill>
                  <a:srgbClr val="666666"/>
                </a:solidFill>
              </a:defRPr>
            </a:lvl7pPr>
            <a:lvl8pPr lvl="7" rtl="0" algn="r">
              <a:spcBef>
                <a:spcPts val="0"/>
              </a:spcBef>
              <a:spcAft>
                <a:spcPts val="0"/>
              </a:spcAft>
              <a:buNone/>
              <a:defRPr sz="1200">
                <a:solidFill>
                  <a:srgbClr val="666666"/>
                </a:solidFill>
              </a:defRPr>
            </a:lvl8pPr>
            <a:lvl9pPr lvl="8" rtl="0" algn="r">
              <a:spcBef>
                <a:spcPts val="0"/>
              </a:spcBef>
              <a:spcAft>
                <a:spcPts val="0"/>
              </a:spcAft>
              <a:buNone/>
              <a:defRPr sz="1200">
                <a:solidFill>
                  <a:srgbClr val="666666"/>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with lateral waves ">
  <p:cSld name="BLANK_1_1_1_1_3">
    <p:spTree>
      <p:nvGrpSpPr>
        <p:cNvPr id="138" name="Shape 138"/>
        <p:cNvGrpSpPr/>
        <p:nvPr/>
      </p:nvGrpSpPr>
      <p:grpSpPr>
        <a:xfrm>
          <a:off x="0" y="0"/>
          <a:ext cx="0" cy="0"/>
          <a:chOff x="0" y="0"/>
          <a:chExt cx="0" cy="0"/>
        </a:xfrm>
      </p:grpSpPr>
      <p:sp>
        <p:nvSpPr>
          <p:cNvPr id="139" name="Google Shape;139;p21"/>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s"/>
              <a:t>‹#›</a:t>
            </a:fld>
            <a:endParaRPr/>
          </a:p>
        </p:txBody>
      </p:sp>
      <p:grpSp>
        <p:nvGrpSpPr>
          <p:cNvPr id="140" name="Google Shape;140;p21"/>
          <p:cNvGrpSpPr/>
          <p:nvPr/>
        </p:nvGrpSpPr>
        <p:grpSpPr>
          <a:xfrm rot="5400000">
            <a:off x="-1482580" y="1482595"/>
            <a:ext cx="5143715" cy="2178595"/>
            <a:chOff x="918675" y="2170075"/>
            <a:chExt cx="1582000" cy="614225"/>
          </a:xfrm>
        </p:grpSpPr>
        <p:sp>
          <p:nvSpPr>
            <p:cNvPr id="141" name="Google Shape;141;p21"/>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21"/>
          <p:cNvGrpSpPr/>
          <p:nvPr/>
        </p:nvGrpSpPr>
        <p:grpSpPr>
          <a:xfrm rot="5400000">
            <a:off x="5840082" y="1853202"/>
            <a:ext cx="5170773" cy="1437088"/>
            <a:chOff x="961825" y="1874825"/>
            <a:chExt cx="1540250" cy="304500"/>
          </a:xfrm>
        </p:grpSpPr>
        <p:sp>
          <p:nvSpPr>
            <p:cNvPr id="145" name="Google Shape;145;p21"/>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1"/>
          <p:cNvSpPr txBox="1"/>
          <p:nvPr>
            <p:ph type="title"/>
          </p:nvPr>
        </p:nvSpPr>
        <p:spPr>
          <a:xfrm>
            <a:off x="1349850" y="1457970"/>
            <a:ext cx="6779700" cy="112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4800"/>
              <a:buNone/>
              <a:defRPr b="1" sz="4800">
                <a:solidFill>
                  <a:srgbClr val="666666"/>
                </a:solidFill>
              </a:defRPr>
            </a:lvl1pPr>
            <a:lvl2pPr lvl="1" rtl="0" algn="ctr">
              <a:spcBef>
                <a:spcPts val="0"/>
              </a:spcBef>
              <a:spcAft>
                <a:spcPts val="0"/>
              </a:spcAft>
              <a:buClr>
                <a:srgbClr val="666666"/>
              </a:buClr>
              <a:buSzPts val="4800"/>
              <a:buNone/>
              <a:defRPr b="1" sz="4800">
                <a:solidFill>
                  <a:srgbClr val="666666"/>
                </a:solidFill>
              </a:defRPr>
            </a:lvl2pPr>
            <a:lvl3pPr lvl="2" rtl="0" algn="ctr">
              <a:spcBef>
                <a:spcPts val="0"/>
              </a:spcBef>
              <a:spcAft>
                <a:spcPts val="0"/>
              </a:spcAft>
              <a:buClr>
                <a:srgbClr val="666666"/>
              </a:buClr>
              <a:buSzPts val="4800"/>
              <a:buNone/>
              <a:defRPr b="1" sz="4800">
                <a:solidFill>
                  <a:srgbClr val="666666"/>
                </a:solidFill>
              </a:defRPr>
            </a:lvl3pPr>
            <a:lvl4pPr lvl="3" rtl="0" algn="ctr">
              <a:spcBef>
                <a:spcPts val="0"/>
              </a:spcBef>
              <a:spcAft>
                <a:spcPts val="0"/>
              </a:spcAft>
              <a:buClr>
                <a:srgbClr val="666666"/>
              </a:buClr>
              <a:buSzPts val="4800"/>
              <a:buNone/>
              <a:defRPr b="1" sz="4800">
                <a:solidFill>
                  <a:srgbClr val="666666"/>
                </a:solidFill>
              </a:defRPr>
            </a:lvl4pPr>
            <a:lvl5pPr lvl="4" rtl="0" algn="ctr">
              <a:spcBef>
                <a:spcPts val="0"/>
              </a:spcBef>
              <a:spcAft>
                <a:spcPts val="0"/>
              </a:spcAft>
              <a:buClr>
                <a:srgbClr val="666666"/>
              </a:buClr>
              <a:buSzPts val="4800"/>
              <a:buNone/>
              <a:defRPr b="1" sz="4800">
                <a:solidFill>
                  <a:srgbClr val="666666"/>
                </a:solidFill>
              </a:defRPr>
            </a:lvl5pPr>
            <a:lvl6pPr lvl="5" rtl="0" algn="ctr">
              <a:spcBef>
                <a:spcPts val="0"/>
              </a:spcBef>
              <a:spcAft>
                <a:spcPts val="0"/>
              </a:spcAft>
              <a:buClr>
                <a:srgbClr val="666666"/>
              </a:buClr>
              <a:buSzPts val="4800"/>
              <a:buNone/>
              <a:defRPr b="1" sz="4800">
                <a:solidFill>
                  <a:srgbClr val="666666"/>
                </a:solidFill>
              </a:defRPr>
            </a:lvl6pPr>
            <a:lvl7pPr lvl="6" rtl="0" algn="ctr">
              <a:spcBef>
                <a:spcPts val="0"/>
              </a:spcBef>
              <a:spcAft>
                <a:spcPts val="0"/>
              </a:spcAft>
              <a:buClr>
                <a:srgbClr val="666666"/>
              </a:buClr>
              <a:buSzPts val="4800"/>
              <a:buNone/>
              <a:defRPr b="1" sz="4800">
                <a:solidFill>
                  <a:srgbClr val="666666"/>
                </a:solidFill>
              </a:defRPr>
            </a:lvl7pPr>
            <a:lvl8pPr lvl="7" rtl="0" algn="ctr">
              <a:spcBef>
                <a:spcPts val="0"/>
              </a:spcBef>
              <a:spcAft>
                <a:spcPts val="0"/>
              </a:spcAft>
              <a:buClr>
                <a:srgbClr val="666666"/>
              </a:buClr>
              <a:buSzPts val="4800"/>
              <a:buNone/>
              <a:defRPr b="1" sz="4800">
                <a:solidFill>
                  <a:srgbClr val="666666"/>
                </a:solidFill>
              </a:defRPr>
            </a:lvl8pPr>
            <a:lvl9pPr lvl="8" rtl="0" algn="ctr">
              <a:spcBef>
                <a:spcPts val="0"/>
              </a:spcBef>
              <a:spcAft>
                <a:spcPts val="0"/>
              </a:spcAft>
              <a:buClr>
                <a:srgbClr val="666666"/>
              </a:buClr>
              <a:buSzPts val="4800"/>
              <a:buNone/>
              <a:defRPr b="1" sz="4800">
                <a:solidFill>
                  <a:srgbClr val="666666"/>
                </a:solidFill>
              </a:defRPr>
            </a:lvl9pPr>
          </a:lstStyle>
          <a:p/>
        </p:txBody>
      </p:sp>
      <p:sp>
        <p:nvSpPr>
          <p:cNvPr id="149" name="Google Shape;149;p21"/>
          <p:cNvSpPr txBox="1"/>
          <p:nvPr>
            <p:ph idx="1" type="subTitle"/>
          </p:nvPr>
        </p:nvSpPr>
        <p:spPr>
          <a:xfrm>
            <a:off x="1899150" y="2890088"/>
            <a:ext cx="5681100" cy="578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lgn="ctr">
              <a:spcBef>
                <a:spcPts val="0"/>
              </a:spcBef>
              <a:spcAft>
                <a:spcPts val="0"/>
              </a:spcAft>
              <a:buNone/>
              <a:defRPr>
                <a:solidFill>
                  <a:srgbClr val="666666"/>
                </a:solidFill>
              </a:defRPr>
            </a:lvl2pPr>
            <a:lvl3pPr lvl="2" rtl="0" algn="ctr">
              <a:spcBef>
                <a:spcPts val="0"/>
              </a:spcBef>
              <a:spcAft>
                <a:spcPts val="0"/>
              </a:spcAft>
              <a:buNone/>
              <a:defRPr>
                <a:solidFill>
                  <a:srgbClr val="666666"/>
                </a:solidFill>
              </a:defRPr>
            </a:lvl3pPr>
            <a:lvl4pPr lvl="3" rtl="0" algn="ctr">
              <a:spcBef>
                <a:spcPts val="0"/>
              </a:spcBef>
              <a:spcAft>
                <a:spcPts val="0"/>
              </a:spcAft>
              <a:buNone/>
              <a:defRPr>
                <a:solidFill>
                  <a:srgbClr val="666666"/>
                </a:solidFill>
              </a:defRPr>
            </a:lvl4pPr>
            <a:lvl5pPr lvl="4" rtl="0" algn="ctr">
              <a:spcBef>
                <a:spcPts val="0"/>
              </a:spcBef>
              <a:spcAft>
                <a:spcPts val="0"/>
              </a:spcAft>
              <a:buNone/>
              <a:defRPr>
                <a:solidFill>
                  <a:srgbClr val="666666"/>
                </a:solidFill>
              </a:defRPr>
            </a:lvl5pPr>
            <a:lvl6pPr lvl="5" rtl="0" algn="ctr">
              <a:spcBef>
                <a:spcPts val="0"/>
              </a:spcBef>
              <a:spcAft>
                <a:spcPts val="0"/>
              </a:spcAft>
              <a:buNone/>
              <a:defRPr>
                <a:solidFill>
                  <a:srgbClr val="666666"/>
                </a:solidFill>
              </a:defRPr>
            </a:lvl6pPr>
            <a:lvl7pPr lvl="6" rtl="0" algn="ctr">
              <a:spcBef>
                <a:spcPts val="0"/>
              </a:spcBef>
              <a:spcAft>
                <a:spcPts val="0"/>
              </a:spcAft>
              <a:buNone/>
              <a:defRPr>
                <a:solidFill>
                  <a:srgbClr val="666666"/>
                </a:solidFill>
              </a:defRPr>
            </a:lvl7pPr>
            <a:lvl8pPr lvl="7" rtl="0" algn="ctr">
              <a:spcBef>
                <a:spcPts val="0"/>
              </a:spcBef>
              <a:spcAft>
                <a:spcPts val="0"/>
              </a:spcAft>
              <a:buNone/>
              <a:defRPr>
                <a:solidFill>
                  <a:srgbClr val="666666"/>
                </a:solidFill>
              </a:defRPr>
            </a:lvl8pPr>
            <a:lvl9pPr lvl="8" rtl="0" algn="ctr">
              <a:spcBef>
                <a:spcPts val="0"/>
              </a:spcBef>
              <a:spcAft>
                <a:spcPts val="0"/>
              </a:spcAft>
              <a:buNone/>
              <a:defRPr>
                <a:solidFill>
                  <a:srgbClr val="666666"/>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with lateral waves ">
  <p:cSld name="BLANK_1_1_1_1_2">
    <p:spTree>
      <p:nvGrpSpPr>
        <p:cNvPr id="150" name="Shape 150"/>
        <p:cNvGrpSpPr/>
        <p:nvPr/>
      </p:nvGrpSpPr>
      <p:grpSpPr>
        <a:xfrm>
          <a:off x="0" y="0"/>
          <a:ext cx="0" cy="0"/>
          <a:chOff x="0" y="0"/>
          <a:chExt cx="0" cy="0"/>
        </a:xfrm>
      </p:grpSpPr>
      <p:sp>
        <p:nvSpPr>
          <p:cNvPr id="151" name="Google Shape;151;p22"/>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s"/>
              <a:t>‹#›</a:t>
            </a:fld>
            <a:endParaRPr/>
          </a:p>
        </p:txBody>
      </p:sp>
      <p:grpSp>
        <p:nvGrpSpPr>
          <p:cNvPr id="152" name="Google Shape;152;p22"/>
          <p:cNvGrpSpPr/>
          <p:nvPr/>
        </p:nvGrpSpPr>
        <p:grpSpPr>
          <a:xfrm rot="5400000">
            <a:off x="-1482580" y="1482595"/>
            <a:ext cx="5143715" cy="2178595"/>
            <a:chOff x="918675" y="2170075"/>
            <a:chExt cx="1582000" cy="614225"/>
          </a:xfrm>
        </p:grpSpPr>
        <p:sp>
          <p:nvSpPr>
            <p:cNvPr id="153" name="Google Shape;153;p22"/>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22"/>
          <p:cNvGrpSpPr/>
          <p:nvPr/>
        </p:nvGrpSpPr>
        <p:grpSpPr>
          <a:xfrm rot="5400000">
            <a:off x="5840082" y="1853202"/>
            <a:ext cx="5170773" cy="1437088"/>
            <a:chOff x="961825" y="1874825"/>
            <a:chExt cx="1540250" cy="304500"/>
          </a:xfrm>
        </p:grpSpPr>
        <p:sp>
          <p:nvSpPr>
            <p:cNvPr id="157" name="Google Shape;157;p22"/>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22"/>
          <p:cNvSpPr txBox="1"/>
          <p:nvPr>
            <p:ph type="title"/>
          </p:nvPr>
        </p:nvSpPr>
        <p:spPr>
          <a:xfrm>
            <a:off x="5862802" y="1834250"/>
            <a:ext cx="23265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666666"/>
              </a:buClr>
              <a:buSzPts val="1800"/>
              <a:buNone/>
              <a:defRPr b="1" sz="1800">
                <a:solidFill>
                  <a:srgbClr val="666666"/>
                </a:solidFill>
              </a:defRPr>
            </a:lvl1pPr>
            <a:lvl2pPr lvl="1" rtl="0">
              <a:spcBef>
                <a:spcPts val="0"/>
              </a:spcBef>
              <a:spcAft>
                <a:spcPts val="0"/>
              </a:spcAft>
              <a:buClr>
                <a:srgbClr val="FF883E"/>
              </a:buClr>
              <a:buSzPts val="1400"/>
              <a:buNone/>
              <a:defRPr sz="1400">
                <a:solidFill>
                  <a:srgbClr val="FF883E"/>
                </a:solidFill>
              </a:defRPr>
            </a:lvl2pPr>
            <a:lvl3pPr lvl="2" rtl="0">
              <a:spcBef>
                <a:spcPts val="0"/>
              </a:spcBef>
              <a:spcAft>
                <a:spcPts val="0"/>
              </a:spcAft>
              <a:buClr>
                <a:srgbClr val="FF883E"/>
              </a:buClr>
              <a:buSzPts val="1400"/>
              <a:buNone/>
              <a:defRPr sz="1400">
                <a:solidFill>
                  <a:srgbClr val="FF883E"/>
                </a:solidFill>
              </a:defRPr>
            </a:lvl3pPr>
            <a:lvl4pPr lvl="3" rtl="0">
              <a:spcBef>
                <a:spcPts val="0"/>
              </a:spcBef>
              <a:spcAft>
                <a:spcPts val="0"/>
              </a:spcAft>
              <a:buClr>
                <a:srgbClr val="FF883E"/>
              </a:buClr>
              <a:buSzPts val="1400"/>
              <a:buNone/>
              <a:defRPr sz="1400">
                <a:solidFill>
                  <a:srgbClr val="FF883E"/>
                </a:solidFill>
              </a:defRPr>
            </a:lvl4pPr>
            <a:lvl5pPr lvl="4" rtl="0">
              <a:spcBef>
                <a:spcPts val="0"/>
              </a:spcBef>
              <a:spcAft>
                <a:spcPts val="0"/>
              </a:spcAft>
              <a:buClr>
                <a:srgbClr val="FF883E"/>
              </a:buClr>
              <a:buSzPts val="1400"/>
              <a:buNone/>
              <a:defRPr sz="1400">
                <a:solidFill>
                  <a:srgbClr val="FF883E"/>
                </a:solidFill>
              </a:defRPr>
            </a:lvl5pPr>
            <a:lvl6pPr lvl="5" rtl="0">
              <a:spcBef>
                <a:spcPts val="0"/>
              </a:spcBef>
              <a:spcAft>
                <a:spcPts val="0"/>
              </a:spcAft>
              <a:buClr>
                <a:srgbClr val="FF883E"/>
              </a:buClr>
              <a:buSzPts val="1400"/>
              <a:buNone/>
              <a:defRPr sz="1400">
                <a:solidFill>
                  <a:srgbClr val="FF883E"/>
                </a:solidFill>
              </a:defRPr>
            </a:lvl6pPr>
            <a:lvl7pPr lvl="6" rtl="0">
              <a:spcBef>
                <a:spcPts val="0"/>
              </a:spcBef>
              <a:spcAft>
                <a:spcPts val="0"/>
              </a:spcAft>
              <a:buClr>
                <a:srgbClr val="FF883E"/>
              </a:buClr>
              <a:buSzPts val="1400"/>
              <a:buNone/>
              <a:defRPr sz="1400">
                <a:solidFill>
                  <a:srgbClr val="FF883E"/>
                </a:solidFill>
              </a:defRPr>
            </a:lvl7pPr>
            <a:lvl8pPr lvl="7" rtl="0">
              <a:spcBef>
                <a:spcPts val="0"/>
              </a:spcBef>
              <a:spcAft>
                <a:spcPts val="0"/>
              </a:spcAft>
              <a:buClr>
                <a:srgbClr val="FF883E"/>
              </a:buClr>
              <a:buSzPts val="1400"/>
              <a:buNone/>
              <a:defRPr sz="1400">
                <a:solidFill>
                  <a:srgbClr val="FF883E"/>
                </a:solidFill>
              </a:defRPr>
            </a:lvl8pPr>
            <a:lvl9pPr lvl="8" rtl="0">
              <a:spcBef>
                <a:spcPts val="0"/>
              </a:spcBef>
              <a:spcAft>
                <a:spcPts val="0"/>
              </a:spcAft>
              <a:buClr>
                <a:srgbClr val="FF883E"/>
              </a:buClr>
              <a:buSzPts val="1400"/>
              <a:buNone/>
              <a:defRPr sz="1400">
                <a:solidFill>
                  <a:srgbClr val="FF883E"/>
                </a:solidFill>
              </a:defRPr>
            </a:lvl9pPr>
          </a:lstStyle>
          <a:p/>
        </p:txBody>
      </p:sp>
      <p:sp>
        <p:nvSpPr>
          <p:cNvPr id="161" name="Google Shape;161;p22"/>
          <p:cNvSpPr txBox="1"/>
          <p:nvPr>
            <p:ph idx="1" type="subTitle"/>
          </p:nvPr>
        </p:nvSpPr>
        <p:spPr>
          <a:xfrm>
            <a:off x="5862802" y="2293096"/>
            <a:ext cx="23265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spcBef>
                <a:spcPts val="0"/>
              </a:spcBef>
              <a:spcAft>
                <a:spcPts val="0"/>
              </a:spcAft>
              <a:buNone/>
              <a:defRPr sz="1200">
                <a:solidFill>
                  <a:srgbClr val="666666"/>
                </a:solidFill>
              </a:defRPr>
            </a:lvl2pPr>
            <a:lvl3pPr lvl="2" rtl="0">
              <a:spcBef>
                <a:spcPts val="0"/>
              </a:spcBef>
              <a:spcAft>
                <a:spcPts val="0"/>
              </a:spcAft>
              <a:buNone/>
              <a:defRPr sz="1200">
                <a:solidFill>
                  <a:srgbClr val="666666"/>
                </a:solidFill>
              </a:defRPr>
            </a:lvl3pPr>
            <a:lvl4pPr lvl="3" rtl="0">
              <a:spcBef>
                <a:spcPts val="0"/>
              </a:spcBef>
              <a:spcAft>
                <a:spcPts val="0"/>
              </a:spcAft>
              <a:buNone/>
              <a:defRPr sz="1200">
                <a:solidFill>
                  <a:srgbClr val="666666"/>
                </a:solidFill>
              </a:defRPr>
            </a:lvl4pPr>
            <a:lvl5pPr lvl="4" rtl="0">
              <a:spcBef>
                <a:spcPts val="0"/>
              </a:spcBef>
              <a:spcAft>
                <a:spcPts val="0"/>
              </a:spcAft>
              <a:buNone/>
              <a:defRPr sz="1200">
                <a:solidFill>
                  <a:srgbClr val="666666"/>
                </a:solidFill>
              </a:defRPr>
            </a:lvl5pPr>
            <a:lvl6pPr lvl="5" rtl="0">
              <a:spcBef>
                <a:spcPts val="0"/>
              </a:spcBef>
              <a:spcAft>
                <a:spcPts val="0"/>
              </a:spcAft>
              <a:buNone/>
              <a:defRPr sz="1200">
                <a:solidFill>
                  <a:srgbClr val="666666"/>
                </a:solidFill>
              </a:defRPr>
            </a:lvl6pPr>
            <a:lvl7pPr lvl="6" rtl="0">
              <a:spcBef>
                <a:spcPts val="0"/>
              </a:spcBef>
              <a:spcAft>
                <a:spcPts val="0"/>
              </a:spcAft>
              <a:buNone/>
              <a:defRPr sz="1200">
                <a:solidFill>
                  <a:srgbClr val="666666"/>
                </a:solidFill>
              </a:defRPr>
            </a:lvl7pPr>
            <a:lvl8pPr lvl="7" rtl="0">
              <a:spcBef>
                <a:spcPts val="0"/>
              </a:spcBef>
              <a:spcAft>
                <a:spcPts val="0"/>
              </a:spcAft>
              <a:buNone/>
              <a:defRPr sz="1200">
                <a:solidFill>
                  <a:srgbClr val="666666"/>
                </a:solidFill>
              </a:defRPr>
            </a:lvl8pPr>
            <a:lvl9pPr lvl="8" rtl="0">
              <a:spcBef>
                <a:spcPts val="0"/>
              </a:spcBef>
              <a:spcAft>
                <a:spcPts val="0"/>
              </a:spcAft>
              <a:buNone/>
              <a:defRPr sz="1200">
                <a:solidFill>
                  <a:srgbClr val="666666"/>
                </a:solidFill>
              </a:defRPr>
            </a:lvl9pPr>
          </a:lstStyle>
          <a:p/>
        </p:txBody>
      </p:sp>
      <p:sp>
        <p:nvSpPr>
          <p:cNvPr id="162" name="Google Shape;162;p22"/>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with lateral waves 2">
  <p:cSld name="BLANK_1_1_1_1_2_1">
    <p:spTree>
      <p:nvGrpSpPr>
        <p:cNvPr id="163" name="Shape 163"/>
        <p:cNvGrpSpPr/>
        <p:nvPr/>
      </p:nvGrpSpPr>
      <p:grpSpPr>
        <a:xfrm>
          <a:off x="0" y="0"/>
          <a:ext cx="0" cy="0"/>
          <a:chOff x="0" y="0"/>
          <a:chExt cx="0" cy="0"/>
        </a:xfrm>
      </p:grpSpPr>
      <p:sp>
        <p:nvSpPr>
          <p:cNvPr id="164" name="Google Shape;164;p23"/>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s"/>
              <a:t>‹#›</a:t>
            </a:fld>
            <a:endParaRPr/>
          </a:p>
        </p:txBody>
      </p:sp>
      <p:grpSp>
        <p:nvGrpSpPr>
          <p:cNvPr id="165" name="Google Shape;165;p23"/>
          <p:cNvGrpSpPr/>
          <p:nvPr/>
        </p:nvGrpSpPr>
        <p:grpSpPr>
          <a:xfrm rot="5400000">
            <a:off x="-1482580" y="1482595"/>
            <a:ext cx="5143715" cy="2178595"/>
            <a:chOff x="918675" y="2170075"/>
            <a:chExt cx="1582000" cy="614225"/>
          </a:xfrm>
        </p:grpSpPr>
        <p:sp>
          <p:nvSpPr>
            <p:cNvPr id="166" name="Google Shape;166;p23"/>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23"/>
          <p:cNvGrpSpPr/>
          <p:nvPr/>
        </p:nvGrpSpPr>
        <p:grpSpPr>
          <a:xfrm rot="5400000">
            <a:off x="5840082" y="1853202"/>
            <a:ext cx="5170773" cy="1437088"/>
            <a:chOff x="961825" y="1874825"/>
            <a:chExt cx="1540250" cy="304500"/>
          </a:xfrm>
        </p:grpSpPr>
        <p:sp>
          <p:nvSpPr>
            <p:cNvPr id="170" name="Google Shape;170;p23"/>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23"/>
          <p:cNvSpPr txBox="1"/>
          <p:nvPr>
            <p:ph type="title"/>
          </p:nvPr>
        </p:nvSpPr>
        <p:spPr>
          <a:xfrm>
            <a:off x="1173727" y="2986750"/>
            <a:ext cx="2326500" cy="497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666666"/>
              </a:buClr>
              <a:buSzPts val="1800"/>
              <a:buNone/>
              <a:defRPr b="1" sz="1800">
                <a:solidFill>
                  <a:srgbClr val="666666"/>
                </a:solidFill>
              </a:defRPr>
            </a:lvl1pPr>
            <a:lvl2pPr lvl="1" rtl="0" algn="r">
              <a:spcBef>
                <a:spcPts val="0"/>
              </a:spcBef>
              <a:spcAft>
                <a:spcPts val="0"/>
              </a:spcAft>
              <a:buClr>
                <a:srgbClr val="FF883E"/>
              </a:buClr>
              <a:buSzPts val="1400"/>
              <a:buNone/>
              <a:defRPr sz="1400">
                <a:solidFill>
                  <a:srgbClr val="FF883E"/>
                </a:solidFill>
              </a:defRPr>
            </a:lvl2pPr>
            <a:lvl3pPr lvl="2" rtl="0" algn="r">
              <a:spcBef>
                <a:spcPts val="0"/>
              </a:spcBef>
              <a:spcAft>
                <a:spcPts val="0"/>
              </a:spcAft>
              <a:buClr>
                <a:srgbClr val="FF883E"/>
              </a:buClr>
              <a:buSzPts val="1400"/>
              <a:buNone/>
              <a:defRPr sz="1400">
                <a:solidFill>
                  <a:srgbClr val="FF883E"/>
                </a:solidFill>
              </a:defRPr>
            </a:lvl3pPr>
            <a:lvl4pPr lvl="3" rtl="0" algn="r">
              <a:spcBef>
                <a:spcPts val="0"/>
              </a:spcBef>
              <a:spcAft>
                <a:spcPts val="0"/>
              </a:spcAft>
              <a:buClr>
                <a:srgbClr val="FF883E"/>
              </a:buClr>
              <a:buSzPts val="1400"/>
              <a:buNone/>
              <a:defRPr sz="1400">
                <a:solidFill>
                  <a:srgbClr val="FF883E"/>
                </a:solidFill>
              </a:defRPr>
            </a:lvl4pPr>
            <a:lvl5pPr lvl="4" rtl="0" algn="r">
              <a:spcBef>
                <a:spcPts val="0"/>
              </a:spcBef>
              <a:spcAft>
                <a:spcPts val="0"/>
              </a:spcAft>
              <a:buClr>
                <a:srgbClr val="FF883E"/>
              </a:buClr>
              <a:buSzPts val="1400"/>
              <a:buNone/>
              <a:defRPr sz="1400">
                <a:solidFill>
                  <a:srgbClr val="FF883E"/>
                </a:solidFill>
              </a:defRPr>
            </a:lvl5pPr>
            <a:lvl6pPr lvl="5" rtl="0" algn="r">
              <a:spcBef>
                <a:spcPts val="0"/>
              </a:spcBef>
              <a:spcAft>
                <a:spcPts val="0"/>
              </a:spcAft>
              <a:buClr>
                <a:srgbClr val="FF883E"/>
              </a:buClr>
              <a:buSzPts val="1400"/>
              <a:buNone/>
              <a:defRPr sz="1400">
                <a:solidFill>
                  <a:srgbClr val="FF883E"/>
                </a:solidFill>
              </a:defRPr>
            </a:lvl6pPr>
            <a:lvl7pPr lvl="6" rtl="0" algn="r">
              <a:spcBef>
                <a:spcPts val="0"/>
              </a:spcBef>
              <a:spcAft>
                <a:spcPts val="0"/>
              </a:spcAft>
              <a:buClr>
                <a:srgbClr val="FF883E"/>
              </a:buClr>
              <a:buSzPts val="1400"/>
              <a:buNone/>
              <a:defRPr sz="1400">
                <a:solidFill>
                  <a:srgbClr val="FF883E"/>
                </a:solidFill>
              </a:defRPr>
            </a:lvl7pPr>
            <a:lvl8pPr lvl="7" rtl="0" algn="r">
              <a:spcBef>
                <a:spcPts val="0"/>
              </a:spcBef>
              <a:spcAft>
                <a:spcPts val="0"/>
              </a:spcAft>
              <a:buClr>
                <a:srgbClr val="FF883E"/>
              </a:buClr>
              <a:buSzPts val="1400"/>
              <a:buNone/>
              <a:defRPr sz="1400">
                <a:solidFill>
                  <a:srgbClr val="FF883E"/>
                </a:solidFill>
              </a:defRPr>
            </a:lvl8pPr>
            <a:lvl9pPr lvl="8" rtl="0" algn="r">
              <a:spcBef>
                <a:spcPts val="0"/>
              </a:spcBef>
              <a:spcAft>
                <a:spcPts val="0"/>
              </a:spcAft>
              <a:buClr>
                <a:srgbClr val="FF883E"/>
              </a:buClr>
              <a:buSzPts val="1400"/>
              <a:buNone/>
              <a:defRPr sz="1400">
                <a:solidFill>
                  <a:srgbClr val="FF883E"/>
                </a:solidFill>
              </a:defRPr>
            </a:lvl9pPr>
          </a:lstStyle>
          <a:p/>
        </p:txBody>
      </p:sp>
      <p:sp>
        <p:nvSpPr>
          <p:cNvPr id="174" name="Google Shape;174;p23"/>
          <p:cNvSpPr txBox="1"/>
          <p:nvPr>
            <p:ph idx="1" type="subTitle"/>
          </p:nvPr>
        </p:nvSpPr>
        <p:spPr>
          <a:xfrm>
            <a:off x="1173727" y="3445596"/>
            <a:ext cx="2326500" cy="704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2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sz="1200">
                <a:solidFill>
                  <a:srgbClr val="666666"/>
                </a:solidFill>
              </a:defRPr>
            </a:lvl2pPr>
            <a:lvl3pPr lvl="2" rtl="0" algn="r">
              <a:spcBef>
                <a:spcPts val="0"/>
              </a:spcBef>
              <a:spcAft>
                <a:spcPts val="0"/>
              </a:spcAft>
              <a:buNone/>
              <a:defRPr sz="1200">
                <a:solidFill>
                  <a:srgbClr val="666666"/>
                </a:solidFill>
              </a:defRPr>
            </a:lvl3pPr>
            <a:lvl4pPr lvl="3" rtl="0" algn="r">
              <a:spcBef>
                <a:spcPts val="0"/>
              </a:spcBef>
              <a:spcAft>
                <a:spcPts val="0"/>
              </a:spcAft>
              <a:buNone/>
              <a:defRPr sz="1200">
                <a:solidFill>
                  <a:srgbClr val="666666"/>
                </a:solidFill>
              </a:defRPr>
            </a:lvl4pPr>
            <a:lvl5pPr lvl="4" rtl="0" algn="r">
              <a:spcBef>
                <a:spcPts val="0"/>
              </a:spcBef>
              <a:spcAft>
                <a:spcPts val="0"/>
              </a:spcAft>
              <a:buNone/>
              <a:defRPr sz="1200">
                <a:solidFill>
                  <a:srgbClr val="666666"/>
                </a:solidFill>
              </a:defRPr>
            </a:lvl5pPr>
            <a:lvl6pPr lvl="5" rtl="0" algn="r">
              <a:spcBef>
                <a:spcPts val="0"/>
              </a:spcBef>
              <a:spcAft>
                <a:spcPts val="0"/>
              </a:spcAft>
              <a:buNone/>
              <a:defRPr sz="1200">
                <a:solidFill>
                  <a:srgbClr val="666666"/>
                </a:solidFill>
              </a:defRPr>
            </a:lvl6pPr>
            <a:lvl7pPr lvl="6" rtl="0" algn="r">
              <a:spcBef>
                <a:spcPts val="0"/>
              </a:spcBef>
              <a:spcAft>
                <a:spcPts val="0"/>
              </a:spcAft>
              <a:buNone/>
              <a:defRPr sz="1200">
                <a:solidFill>
                  <a:srgbClr val="666666"/>
                </a:solidFill>
              </a:defRPr>
            </a:lvl7pPr>
            <a:lvl8pPr lvl="7" rtl="0" algn="r">
              <a:spcBef>
                <a:spcPts val="0"/>
              </a:spcBef>
              <a:spcAft>
                <a:spcPts val="0"/>
              </a:spcAft>
              <a:buNone/>
              <a:defRPr sz="1200">
                <a:solidFill>
                  <a:srgbClr val="666666"/>
                </a:solidFill>
              </a:defRPr>
            </a:lvl8pPr>
            <a:lvl9pPr lvl="8" rtl="0" algn="r">
              <a:spcBef>
                <a:spcPts val="0"/>
              </a:spcBef>
              <a:spcAft>
                <a:spcPts val="0"/>
              </a:spcAft>
              <a:buNone/>
              <a:defRPr sz="1200">
                <a:solidFill>
                  <a:srgbClr val="666666"/>
                </a:solidFill>
              </a:defRPr>
            </a:lvl9pPr>
          </a:lstStyle>
          <a:p/>
        </p:txBody>
      </p:sp>
      <p:sp>
        <p:nvSpPr>
          <p:cNvPr id="175" name="Google Shape;175;p23"/>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mp; text with lateral waves 1">
  <p:cSld name="BLANK_1_1_1_1_1">
    <p:spTree>
      <p:nvGrpSpPr>
        <p:cNvPr id="176" name="Shape 176"/>
        <p:cNvGrpSpPr/>
        <p:nvPr/>
      </p:nvGrpSpPr>
      <p:grpSpPr>
        <a:xfrm>
          <a:off x="0" y="0"/>
          <a:ext cx="0" cy="0"/>
          <a:chOff x="0" y="0"/>
          <a:chExt cx="0" cy="0"/>
        </a:xfrm>
      </p:grpSpPr>
      <p:sp>
        <p:nvSpPr>
          <p:cNvPr id="177" name="Google Shape;177;p24"/>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s"/>
              <a:t>‹#›</a:t>
            </a:fld>
            <a:endParaRPr/>
          </a:p>
        </p:txBody>
      </p:sp>
      <p:grpSp>
        <p:nvGrpSpPr>
          <p:cNvPr id="178" name="Google Shape;178;p24"/>
          <p:cNvGrpSpPr/>
          <p:nvPr/>
        </p:nvGrpSpPr>
        <p:grpSpPr>
          <a:xfrm rot="5400000">
            <a:off x="-1482580" y="1482595"/>
            <a:ext cx="5143715" cy="2178595"/>
            <a:chOff x="918675" y="2170075"/>
            <a:chExt cx="1582000" cy="614225"/>
          </a:xfrm>
        </p:grpSpPr>
        <p:sp>
          <p:nvSpPr>
            <p:cNvPr id="179" name="Google Shape;179;p24"/>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24"/>
          <p:cNvGrpSpPr/>
          <p:nvPr/>
        </p:nvGrpSpPr>
        <p:grpSpPr>
          <a:xfrm rot="5400000">
            <a:off x="5840082" y="1853202"/>
            <a:ext cx="5170773" cy="1437088"/>
            <a:chOff x="961825" y="1874825"/>
            <a:chExt cx="1540250" cy="304500"/>
          </a:xfrm>
        </p:grpSpPr>
        <p:sp>
          <p:nvSpPr>
            <p:cNvPr id="183" name="Google Shape;183;p24"/>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24"/>
          <p:cNvSpPr txBox="1"/>
          <p:nvPr>
            <p:ph hasCustomPrompt="1" type="title"/>
          </p:nvPr>
        </p:nvSpPr>
        <p:spPr>
          <a:xfrm>
            <a:off x="742950" y="751852"/>
            <a:ext cx="7729500" cy="82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666666"/>
              </a:buClr>
              <a:buSzPts val="4800"/>
              <a:buFont typeface="Montserrat SemiBold"/>
              <a:buNone/>
              <a:defRPr sz="4800">
                <a:solidFill>
                  <a:srgbClr val="666666"/>
                </a:solidFill>
                <a:latin typeface="Montserrat SemiBold"/>
                <a:ea typeface="Montserrat SemiBold"/>
                <a:cs typeface="Montserrat SemiBold"/>
                <a:sym typeface="Montserrat SemiBold"/>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a:r>
              <a:t>xx%</a:t>
            </a:r>
          </a:p>
        </p:txBody>
      </p:sp>
      <p:sp>
        <p:nvSpPr>
          <p:cNvPr id="187" name="Google Shape;187;p24"/>
          <p:cNvSpPr txBox="1"/>
          <p:nvPr>
            <p:ph idx="1" type="subTitle"/>
          </p:nvPr>
        </p:nvSpPr>
        <p:spPr>
          <a:xfrm>
            <a:off x="892025" y="1422650"/>
            <a:ext cx="73599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
        <p:nvSpPr>
          <p:cNvPr id="188" name="Google Shape;188;p24"/>
          <p:cNvSpPr txBox="1"/>
          <p:nvPr>
            <p:ph hasCustomPrompt="1" idx="2" type="title"/>
          </p:nvPr>
        </p:nvSpPr>
        <p:spPr>
          <a:xfrm>
            <a:off x="742950" y="1968652"/>
            <a:ext cx="7729500" cy="82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666666"/>
              </a:buClr>
              <a:buSzPts val="4800"/>
              <a:buFont typeface="Montserrat SemiBold"/>
              <a:buNone/>
              <a:defRPr sz="4800">
                <a:solidFill>
                  <a:srgbClr val="666666"/>
                </a:solidFill>
                <a:latin typeface="Montserrat SemiBold"/>
                <a:ea typeface="Montserrat SemiBold"/>
                <a:cs typeface="Montserrat SemiBold"/>
                <a:sym typeface="Montserrat SemiBold"/>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a:r>
              <a:t>xx%</a:t>
            </a:r>
          </a:p>
        </p:txBody>
      </p:sp>
      <p:sp>
        <p:nvSpPr>
          <p:cNvPr id="189" name="Google Shape;189;p24"/>
          <p:cNvSpPr txBox="1"/>
          <p:nvPr>
            <p:ph idx="3" type="subTitle"/>
          </p:nvPr>
        </p:nvSpPr>
        <p:spPr>
          <a:xfrm>
            <a:off x="892025" y="2639450"/>
            <a:ext cx="73599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
        <p:nvSpPr>
          <p:cNvPr id="190" name="Google Shape;190;p24"/>
          <p:cNvSpPr txBox="1"/>
          <p:nvPr>
            <p:ph hasCustomPrompt="1" idx="4" type="title"/>
          </p:nvPr>
        </p:nvSpPr>
        <p:spPr>
          <a:xfrm>
            <a:off x="742950" y="3185452"/>
            <a:ext cx="7729500" cy="823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666666"/>
              </a:buClr>
              <a:buSzPts val="4800"/>
              <a:buFont typeface="Montserrat SemiBold"/>
              <a:buNone/>
              <a:defRPr sz="4800">
                <a:solidFill>
                  <a:srgbClr val="666666"/>
                </a:solidFill>
                <a:latin typeface="Montserrat SemiBold"/>
                <a:ea typeface="Montserrat SemiBold"/>
                <a:cs typeface="Montserrat SemiBold"/>
                <a:sym typeface="Montserrat SemiBold"/>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a:r>
              <a:t>xx%</a:t>
            </a:r>
          </a:p>
        </p:txBody>
      </p:sp>
      <p:sp>
        <p:nvSpPr>
          <p:cNvPr id="191" name="Google Shape;191;p24"/>
          <p:cNvSpPr txBox="1"/>
          <p:nvPr>
            <p:ph idx="5" type="subTitle"/>
          </p:nvPr>
        </p:nvSpPr>
        <p:spPr>
          <a:xfrm>
            <a:off x="892025" y="3856250"/>
            <a:ext cx="7359900" cy="393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solidFill>
                  <a:srgbClr val="FF883E"/>
                </a:solidFill>
                <a:latin typeface="Montserrat Light"/>
                <a:ea typeface="Montserrat Light"/>
                <a:cs typeface="Montserrat Light"/>
                <a:sym typeface="Montserrat Light"/>
              </a:defRPr>
            </a:lvl1pPr>
            <a:lvl2pPr lvl="1" rtl="0" algn="ctr">
              <a:spcBef>
                <a:spcPts val="0"/>
              </a:spcBef>
              <a:spcAft>
                <a:spcPts val="0"/>
              </a:spcAft>
              <a:buNone/>
              <a:defRPr sz="1200">
                <a:solidFill>
                  <a:srgbClr val="666666"/>
                </a:solidFill>
              </a:defRPr>
            </a:lvl2pPr>
            <a:lvl3pPr lvl="2" rtl="0" algn="ctr">
              <a:spcBef>
                <a:spcPts val="0"/>
              </a:spcBef>
              <a:spcAft>
                <a:spcPts val="0"/>
              </a:spcAft>
              <a:buNone/>
              <a:defRPr sz="1200">
                <a:solidFill>
                  <a:srgbClr val="666666"/>
                </a:solidFill>
              </a:defRPr>
            </a:lvl3pPr>
            <a:lvl4pPr lvl="3" rtl="0" algn="ctr">
              <a:spcBef>
                <a:spcPts val="0"/>
              </a:spcBef>
              <a:spcAft>
                <a:spcPts val="0"/>
              </a:spcAft>
              <a:buNone/>
              <a:defRPr sz="1200">
                <a:solidFill>
                  <a:srgbClr val="666666"/>
                </a:solidFill>
              </a:defRPr>
            </a:lvl4pPr>
            <a:lvl5pPr lvl="4" rtl="0" algn="ctr">
              <a:spcBef>
                <a:spcPts val="0"/>
              </a:spcBef>
              <a:spcAft>
                <a:spcPts val="0"/>
              </a:spcAft>
              <a:buNone/>
              <a:defRPr sz="1200">
                <a:solidFill>
                  <a:srgbClr val="666666"/>
                </a:solidFill>
              </a:defRPr>
            </a:lvl5pPr>
            <a:lvl6pPr lvl="5" rtl="0" algn="ctr">
              <a:spcBef>
                <a:spcPts val="0"/>
              </a:spcBef>
              <a:spcAft>
                <a:spcPts val="0"/>
              </a:spcAft>
              <a:buNone/>
              <a:defRPr sz="1200">
                <a:solidFill>
                  <a:srgbClr val="666666"/>
                </a:solidFill>
              </a:defRPr>
            </a:lvl6pPr>
            <a:lvl7pPr lvl="6" rtl="0" algn="ctr">
              <a:spcBef>
                <a:spcPts val="0"/>
              </a:spcBef>
              <a:spcAft>
                <a:spcPts val="0"/>
              </a:spcAft>
              <a:buNone/>
              <a:defRPr sz="1200">
                <a:solidFill>
                  <a:srgbClr val="666666"/>
                </a:solidFill>
              </a:defRPr>
            </a:lvl7pPr>
            <a:lvl8pPr lvl="7" rtl="0" algn="ctr">
              <a:spcBef>
                <a:spcPts val="0"/>
              </a:spcBef>
              <a:spcAft>
                <a:spcPts val="0"/>
              </a:spcAft>
              <a:buNone/>
              <a:defRPr sz="1200">
                <a:solidFill>
                  <a:srgbClr val="666666"/>
                </a:solidFill>
              </a:defRPr>
            </a:lvl8pPr>
            <a:lvl9pPr lvl="8" rtl="0" algn="ctr">
              <a:spcBef>
                <a:spcPts val="0"/>
              </a:spcBef>
              <a:spcAft>
                <a:spcPts val="0"/>
              </a:spcAft>
              <a:buNone/>
              <a:defRPr sz="1200">
                <a:solidFill>
                  <a:srgbClr val="666666"/>
                </a:solidFill>
              </a:defRPr>
            </a:lvl9pPr>
          </a:lstStyle>
          <a:p/>
        </p:txBody>
      </p:sp>
      <p:sp>
        <p:nvSpPr>
          <p:cNvPr id="192" name="Google Shape;192;p24"/>
          <p:cNvSpPr txBox="1"/>
          <p:nvPr>
            <p:ph idx="6"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1" type="blank">
  <p:cSld name="BLANK">
    <p:spTree>
      <p:nvGrpSpPr>
        <p:cNvPr id="193" name="Shape 193"/>
        <p:cNvGrpSpPr/>
        <p:nvPr/>
      </p:nvGrpSpPr>
      <p:grpSpPr>
        <a:xfrm>
          <a:off x="0" y="0"/>
          <a:ext cx="0" cy="0"/>
          <a:chOff x="0" y="0"/>
          <a:chExt cx="0" cy="0"/>
        </a:xfrm>
      </p:grpSpPr>
      <p:sp>
        <p:nvSpPr>
          <p:cNvPr id="194" name="Google Shape;194;p25"/>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amp; subtitle slide" type="secHead">
  <p:cSld name="SECTION_HEADER">
    <p:bg>
      <p:bgPr>
        <a:solidFill>
          <a:srgbClr val="AD3A50"/>
        </a:solidFill>
      </p:bgPr>
    </p:bg>
    <p:spTree>
      <p:nvGrpSpPr>
        <p:cNvPr id="30" name="Shape 30"/>
        <p:cNvGrpSpPr/>
        <p:nvPr/>
      </p:nvGrpSpPr>
      <p:grpSpPr>
        <a:xfrm>
          <a:off x="0" y="0"/>
          <a:ext cx="0" cy="0"/>
          <a:chOff x="0" y="0"/>
          <a:chExt cx="0" cy="0"/>
        </a:xfrm>
      </p:grpSpPr>
      <p:sp>
        <p:nvSpPr>
          <p:cNvPr id="31" name="Google Shape;31;p4"/>
          <p:cNvSpPr txBox="1"/>
          <p:nvPr>
            <p:ph type="title"/>
          </p:nvPr>
        </p:nvSpPr>
        <p:spPr>
          <a:xfrm>
            <a:off x="1349850" y="2427683"/>
            <a:ext cx="6779700" cy="1122600"/>
          </a:xfrm>
          <a:prstGeom prst="rect">
            <a:avLst/>
          </a:prstGeom>
        </p:spPr>
        <p:txBody>
          <a:bodyPr anchorCtr="0" anchor="b" bIns="91425" lIns="91425" spcFirstLastPara="1" rIns="91425" wrap="square" tIns="91425">
            <a:noAutofit/>
          </a:bodyPr>
          <a:lstStyle>
            <a:lvl1pPr lvl="0">
              <a:spcBef>
                <a:spcPts val="0"/>
              </a:spcBef>
              <a:spcAft>
                <a:spcPts val="0"/>
              </a:spcAft>
              <a:buClr>
                <a:srgbClr val="FFFFFF"/>
              </a:buClr>
              <a:buSzPts val="4800"/>
              <a:buNone/>
              <a:defRPr b="1" sz="4800">
                <a:solidFill>
                  <a:srgbClr val="FFFFFF"/>
                </a:solidFill>
              </a:defRPr>
            </a:lvl1pPr>
            <a:lvl2pPr lvl="1">
              <a:spcBef>
                <a:spcPts val="0"/>
              </a:spcBef>
              <a:spcAft>
                <a:spcPts val="0"/>
              </a:spcAft>
              <a:buClr>
                <a:srgbClr val="FFFFFF"/>
              </a:buClr>
              <a:buSzPts val="4800"/>
              <a:buNone/>
              <a:defRPr b="1" sz="4800">
                <a:solidFill>
                  <a:srgbClr val="FFFFFF"/>
                </a:solidFill>
              </a:defRPr>
            </a:lvl2pPr>
            <a:lvl3pPr lvl="2">
              <a:spcBef>
                <a:spcPts val="0"/>
              </a:spcBef>
              <a:spcAft>
                <a:spcPts val="0"/>
              </a:spcAft>
              <a:buClr>
                <a:srgbClr val="FFFFFF"/>
              </a:buClr>
              <a:buSzPts val="4800"/>
              <a:buNone/>
              <a:defRPr b="1" sz="4800">
                <a:solidFill>
                  <a:srgbClr val="FFFFFF"/>
                </a:solidFill>
              </a:defRPr>
            </a:lvl3pPr>
            <a:lvl4pPr lvl="3">
              <a:spcBef>
                <a:spcPts val="0"/>
              </a:spcBef>
              <a:spcAft>
                <a:spcPts val="0"/>
              </a:spcAft>
              <a:buClr>
                <a:srgbClr val="FFFFFF"/>
              </a:buClr>
              <a:buSzPts val="4800"/>
              <a:buNone/>
              <a:defRPr b="1" sz="4800">
                <a:solidFill>
                  <a:srgbClr val="FFFFFF"/>
                </a:solidFill>
              </a:defRPr>
            </a:lvl4pPr>
            <a:lvl5pPr lvl="4">
              <a:spcBef>
                <a:spcPts val="0"/>
              </a:spcBef>
              <a:spcAft>
                <a:spcPts val="0"/>
              </a:spcAft>
              <a:buClr>
                <a:srgbClr val="FFFFFF"/>
              </a:buClr>
              <a:buSzPts val="4800"/>
              <a:buNone/>
              <a:defRPr b="1" sz="4800">
                <a:solidFill>
                  <a:srgbClr val="FFFFFF"/>
                </a:solidFill>
              </a:defRPr>
            </a:lvl5pPr>
            <a:lvl6pPr lvl="5">
              <a:spcBef>
                <a:spcPts val="0"/>
              </a:spcBef>
              <a:spcAft>
                <a:spcPts val="0"/>
              </a:spcAft>
              <a:buClr>
                <a:srgbClr val="FFFFFF"/>
              </a:buClr>
              <a:buSzPts val="4800"/>
              <a:buNone/>
              <a:defRPr b="1" sz="4800">
                <a:solidFill>
                  <a:srgbClr val="FFFFFF"/>
                </a:solidFill>
              </a:defRPr>
            </a:lvl6pPr>
            <a:lvl7pPr lvl="6">
              <a:spcBef>
                <a:spcPts val="0"/>
              </a:spcBef>
              <a:spcAft>
                <a:spcPts val="0"/>
              </a:spcAft>
              <a:buClr>
                <a:srgbClr val="FFFFFF"/>
              </a:buClr>
              <a:buSzPts val="4800"/>
              <a:buNone/>
              <a:defRPr b="1" sz="4800">
                <a:solidFill>
                  <a:srgbClr val="FFFFFF"/>
                </a:solidFill>
              </a:defRPr>
            </a:lvl7pPr>
            <a:lvl8pPr lvl="7">
              <a:spcBef>
                <a:spcPts val="0"/>
              </a:spcBef>
              <a:spcAft>
                <a:spcPts val="0"/>
              </a:spcAft>
              <a:buClr>
                <a:srgbClr val="FFFFFF"/>
              </a:buClr>
              <a:buSzPts val="4800"/>
              <a:buNone/>
              <a:defRPr b="1" sz="4800">
                <a:solidFill>
                  <a:srgbClr val="FFFFFF"/>
                </a:solidFill>
              </a:defRPr>
            </a:lvl8pPr>
            <a:lvl9pPr lvl="8">
              <a:spcBef>
                <a:spcPts val="0"/>
              </a:spcBef>
              <a:spcAft>
                <a:spcPts val="0"/>
              </a:spcAft>
              <a:buClr>
                <a:srgbClr val="FFFFFF"/>
              </a:buClr>
              <a:buSzPts val="4800"/>
              <a:buNone/>
              <a:defRPr b="1" sz="4800">
                <a:solidFill>
                  <a:srgbClr val="FFFFFF"/>
                </a:solidFill>
              </a:defRPr>
            </a:lvl9pPr>
          </a:lstStyle>
          <a:p/>
        </p:txBody>
      </p:sp>
      <p:sp>
        <p:nvSpPr>
          <p:cNvPr id="32" name="Google Shape;32;p4"/>
          <p:cNvSpPr txBox="1"/>
          <p:nvPr>
            <p:ph idx="1" type="subTitle"/>
          </p:nvPr>
        </p:nvSpPr>
        <p:spPr>
          <a:xfrm>
            <a:off x="1350000" y="3550275"/>
            <a:ext cx="2770200" cy="578100"/>
          </a:xfrm>
          <a:prstGeom prst="rect">
            <a:avLst/>
          </a:prstGeom>
        </p:spPr>
        <p:txBody>
          <a:bodyPr anchorCtr="0" anchor="t" bIns="91425" lIns="91425" spcFirstLastPara="1" rIns="91425" wrap="square" tIns="91425">
            <a:noAutofit/>
          </a:bodyPr>
          <a:lstStyle>
            <a:lvl1pPr lvl="0">
              <a:spcBef>
                <a:spcPts val="0"/>
              </a:spcBef>
              <a:spcAft>
                <a:spcPts val="0"/>
              </a:spcAft>
              <a:buNone/>
              <a:defRPr sz="1400">
                <a:solidFill>
                  <a:srgbClr val="F3F3F3"/>
                </a:solidFill>
                <a:latin typeface="Montserrat Light"/>
                <a:ea typeface="Montserrat Light"/>
                <a:cs typeface="Montserrat Light"/>
                <a:sym typeface="Montserrat Light"/>
              </a:defRPr>
            </a:lvl1pPr>
            <a:lvl2pPr lvl="1">
              <a:spcBef>
                <a:spcPts val="0"/>
              </a:spcBef>
              <a:spcAft>
                <a:spcPts val="0"/>
              </a:spcAft>
              <a:buNone/>
              <a:defRPr>
                <a:solidFill>
                  <a:srgbClr val="F3F3F3"/>
                </a:solidFill>
              </a:defRPr>
            </a:lvl2pPr>
            <a:lvl3pPr lvl="2">
              <a:spcBef>
                <a:spcPts val="0"/>
              </a:spcBef>
              <a:spcAft>
                <a:spcPts val="0"/>
              </a:spcAft>
              <a:buNone/>
              <a:defRPr>
                <a:solidFill>
                  <a:srgbClr val="F3F3F3"/>
                </a:solidFill>
              </a:defRPr>
            </a:lvl3pPr>
            <a:lvl4pPr lvl="3">
              <a:spcBef>
                <a:spcPts val="0"/>
              </a:spcBef>
              <a:spcAft>
                <a:spcPts val="0"/>
              </a:spcAft>
              <a:buNone/>
              <a:defRPr>
                <a:solidFill>
                  <a:srgbClr val="F3F3F3"/>
                </a:solidFill>
              </a:defRPr>
            </a:lvl4pPr>
            <a:lvl5pPr lvl="4">
              <a:spcBef>
                <a:spcPts val="0"/>
              </a:spcBef>
              <a:spcAft>
                <a:spcPts val="0"/>
              </a:spcAft>
              <a:buNone/>
              <a:defRPr>
                <a:solidFill>
                  <a:srgbClr val="F3F3F3"/>
                </a:solidFill>
              </a:defRPr>
            </a:lvl5pPr>
            <a:lvl6pPr lvl="5">
              <a:spcBef>
                <a:spcPts val="0"/>
              </a:spcBef>
              <a:spcAft>
                <a:spcPts val="0"/>
              </a:spcAft>
              <a:buNone/>
              <a:defRPr>
                <a:solidFill>
                  <a:srgbClr val="F3F3F3"/>
                </a:solidFill>
              </a:defRPr>
            </a:lvl6pPr>
            <a:lvl7pPr lvl="6">
              <a:spcBef>
                <a:spcPts val="0"/>
              </a:spcBef>
              <a:spcAft>
                <a:spcPts val="0"/>
              </a:spcAft>
              <a:buNone/>
              <a:defRPr>
                <a:solidFill>
                  <a:srgbClr val="F3F3F3"/>
                </a:solidFill>
              </a:defRPr>
            </a:lvl7pPr>
            <a:lvl8pPr lvl="7">
              <a:spcBef>
                <a:spcPts val="0"/>
              </a:spcBef>
              <a:spcAft>
                <a:spcPts val="0"/>
              </a:spcAft>
              <a:buNone/>
              <a:defRPr>
                <a:solidFill>
                  <a:srgbClr val="F3F3F3"/>
                </a:solidFill>
              </a:defRPr>
            </a:lvl8pPr>
            <a:lvl9pPr lvl="8">
              <a:spcBef>
                <a:spcPts val="0"/>
              </a:spcBef>
              <a:spcAft>
                <a:spcPts val="0"/>
              </a:spcAft>
              <a:buNone/>
              <a:defRPr>
                <a:solidFill>
                  <a:srgbClr val="F3F3F3"/>
                </a:solidFill>
              </a:defRPr>
            </a:lvl9pPr>
          </a:lstStyle>
          <a:p/>
        </p:txBody>
      </p:sp>
      <p:grpSp>
        <p:nvGrpSpPr>
          <p:cNvPr id="33" name="Google Shape;33;p4"/>
          <p:cNvGrpSpPr/>
          <p:nvPr/>
        </p:nvGrpSpPr>
        <p:grpSpPr>
          <a:xfrm>
            <a:off x="219637" y="-6"/>
            <a:ext cx="8924363" cy="1754194"/>
            <a:chOff x="961825" y="1874825"/>
            <a:chExt cx="1540250" cy="304500"/>
          </a:xfrm>
        </p:grpSpPr>
        <p:sp>
          <p:nvSpPr>
            <p:cNvPr id="34" name="Google Shape;34;p4"/>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CUSTOM">
    <p:bg>
      <p:bgPr>
        <a:solidFill>
          <a:srgbClr val="FF883E"/>
        </a:solidFill>
      </p:bgPr>
    </p:bg>
    <p:spTree>
      <p:nvGrpSpPr>
        <p:cNvPr id="37" name="Shape 37"/>
        <p:cNvGrpSpPr/>
        <p:nvPr/>
      </p:nvGrpSpPr>
      <p:grpSpPr>
        <a:xfrm>
          <a:off x="0" y="0"/>
          <a:ext cx="0" cy="0"/>
          <a:chOff x="0" y="0"/>
          <a:chExt cx="0" cy="0"/>
        </a:xfrm>
      </p:grpSpPr>
      <p:sp>
        <p:nvSpPr>
          <p:cNvPr id="38" name="Google Shape;38;p5"/>
          <p:cNvSpPr txBox="1"/>
          <p:nvPr>
            <p:ph idx="1" type="subTitle"/>
          </p:nvPr>
        </p:nvSpPr>
        <p:spPr>
          <a:xfrm>
            <a:off x="2122200" y="1238882"/>
            <a:ext cx="4899600" cy="2100900"/>
          </a:xfrm>
          <a:prstGeom prst="rect">
            <a:avLst/>
          </a:prstGeom>
        </p:spPr>
        <p:txBody>
          <a:bodyPr anchorCtr="0" anchor="t" bIns="91425" lIns="91425" spcFirstLastPara="1" rIns="91425" wrap="square" tIns="91425">
            <a:noAutofit/>
          </a:bodyPr>
          <a:lstStyle>
            <a:lvl1pPr lvl="0">
              <a:spcBef>
                <a:spcPts val="0"/>
              </a:spcBef>
              <a:spcAft>
                <a:spcPts val="0"/>
              </a:spcAft>
              <a:buNone/>
              <a:defRPr sz="2700">
                <a:solidFill>
                  <a:srgbClr val="FFFFFF"/>
                </a:solidFill>
                <a:latin typeface="Montserrat Medium"/>
                <a:ea typeface="Montserrat Medium"/>
                <a:cs typeface="Montserrat Medium"/>
                <a:sym typeface="Montserrat Medium"/>
              </a:defRPr>
            </a:lvl1pPr>
            <a:lvl2pPr lvl="1">
              <a:spcBef>
                <a:spcPts val="0"/>
              </a:spcBef>
              <a:spcAft>
                <a:spcPts val="0"/>
              </a:spcAft>
              <a:buNone/>
              <a:defRPr sz="2600">
                <a:solidFill>
                  <a:srgbClr val="FFFFFF"/>
                </a:solidFill>
                <a:latin typeface="Montserrat Medium"/>
                <a:ea typeface="Montserrat Medium"/>
                <a:cs typeface="Montserrat Medium"/>
                <a:sym typeface="Montserrat Medium"/>
              </a:defRPr>
            </a:lvl2pPr>
            <a:lvl3pPr lvl="2">
              <a:spcBef>
                <a:spcPts val="0"/>
              </a:spcBef>
              <a:spcAft>
                <a:spcPts val="0"/>
              </a:spcAft>
              <a:buNone/>
              <a:defRPr sz="2600">
                <a:solidFill>
                  <a:srgbClr val="FFFFFF"/>
                </a:solidFill>
                <a:latin typeface="Montserrat Medium"/>
                <a:ea typeface="Montserrat Medium"/>
                <a:cs typeface="Montserrat Medium"/>
                <a:sym typeface="Montserrat Medium"/>
              </a:defRPr>
            </a:lvl3pPr>
            <a:lvl4pPr lvl="3">
              <a:spcBef>
                <a:spcPts val="0"/>
              </a:spcBef>
              <a:spcAft>
                <a:spcPts val="0"/>
              </a:spcAft>
              <a:buNone/>
              <a:defRPr sz="2600">
                <a:solidFill>
                  <a:srgbClr val="FFFFFF"/>
                </a:solidFill>
                <a:latin typeface="Montserrat Medium"/>
                <a:ea typeface="Montserrat Medium"/>
                <a:cs typeface="Montserrat Medium"/>
                <a:sym typeface="Montserrat Medium"/>
              </a:defRPr>
            </a:lvl4pPr>
            <a:lvl5pPr lvl="4">
              <a:spcBef>
                <a:spcPts val="0"/>
              </a:spcBef>
              <a:spcAft>
                <a:spcPts val="0"/>
              </a:spcAft>
              <a:buNone/>
              <a:defRPr sz="2600">
                <a:solidFill>
                  <a:srgbClr val="FFFFFF"/>
                </a:solidFill>
                <a:latin typeface="Montserrat Medium"/>
                <a:ea typeface="Montserrat Medium"/>
                <a:cs typeface="Montserrat Medium"/>
                <a:sym typeface="Montserrat Medium"/>
              </a:defRPr>
            </a:lvl5pPr>
            <a:lvl6pPr lvl="5">
              <a:spcBef>
                <a:spcPts val="0"/>
              </a:spcBef>
              <a:spcAft>
                <a:spcPts val="0"/>
              </a:spcAft>
              <a:buNone/>
              <a:defRPr sz="2600">
                <a:solidFill>
                  <a:srgbClr val="FFFFFF"/>
                </a:solidFill>
                <a:latin typeface="Montserrat Medium"/>
                <a:ea typeface="Montserrat Medium"/>
                <a:cs typeface="Montserrat Medium"/>
                <a:sym typeface="Montserrat Medium"/>
              </a:defRPr>
            </a:lvl6pPr>
            <a:lvl7pPr lvl="6">
              <a:spcBef>
                <a:spcPts val="0"/>
              </a:spcBef>
              <a:spcAft>
                <a:spcPts val="0"/>
              </a:spcAft>
              <a:buNone/>
              <a:defRPr sz="2600">
                <a:solidFill>
                  <a:srgbClr val="FFFFFF"/>
                </a:solidFill>
                <a:latin typeface="Montserrat Medium"/>
                <a:ea typeface="Montserrat Medium"/>
                <a:cs typeface="Montserrat Medium"/>
                <a:sym typeface="Montserrat Medium"/>
              </a:defRPr>
            </a:lvl7pPr>
            <a:lvl8pPr lvl="7">
              <a:spcBef>
                <a:spcPts val="0"/>
              </a:spcBef>
              <a:spcAft>
                <a:spcPts val="0"/>
              </a:spcAft>
              <a:buNone/>
              <a:defRPr sz="2600">
                <a:solidFill>
                  <a:srgbClr val="FFFFFF"/>
                </a:solidFill>
                <a:latin typeface="Montserrat Medium"/>
                <a:ea typeface="Montserrat Medium"/>
                <a:cs typeface="Montserrat Medium"/>
                <a:sym typeface="Montserrat Medium"/>
              </a:defRPr>
            </a:lvl8pPr>
            <a:lvl9pPr lvl="8">
              <a:spcBef>
                <a:spcPts val="0"/>
              </a:spcBef>
              <a:spcAft>
                <a:spcPts val="0"/>
              </a:spcAft>
              <a:buNone/>
              <a:defRPr sz="2600">
                <a:solidFill>
                  <a:srgbClr val="FFFFFF"/>
                </a:solidFill>
                <a:latin typeface="Montserrat Medium"/>
                <a:ea typeface="Montserrat Medium"/>
                <a:cs typeface="Montserrat Medium"/>
                <a:sym typeface="Montserrat Medium"/>
              </a:defRPr>
            </a:lvl9pPr>
          </a:lstStyle>
          <a:p/>
        </p:txBody>
      </p:sp>
      <p:sp>
        <p:nvSpPr>
          <p:cNvPr id="39" name="Google Shape;39;p5"/>
          <p:cNvSpPr txBox="1"/>
          <p:nvPr>
            <p:ph idx="2" type="subTitle"/>
          </p:nvPr>
        </p:nvSpPr>
        <p:spPr>
          <a:xfrm>
            <a:off x="2122200" y="3504174"/>
            <a:ext cx="2770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rgbClr val="F3F3F3"/>
                </a:solidFill>
                <a:latin typeface="Montserrat Light"/>
                <a:ea typeface="Montserrat Light"/>
                <a:cs typeface="Montserrat Light"/>
                <a:sym typeface="Montserrat Light"/>
              </a:defRPr>
            </a:lvl1pPr>
            <a:lvl2pPr lvl="1" rtl="0">
              <a:spcBef>
                <a:spcPts val="0"/>
              </a:spcBef>
              <a:spcAft>
                <a:spcPts val="0"/>
              </a:spcAft>
              <a:buNone/>
              <a:defRPr>
                <a:solidFill>
                  <a:srgbClr val="F3F3F3"/>
                </a:solidFill>
              </a:defRPr>
            </a:lvl2pPr>
            <a:lvl3pPr lvl="2" rtl="0">
              <a:spcBef>
                <a:spcPts val="0"/>
              </a:spcBef>
              <a:spcAft>
                <a:spcPts val="0"/>
              </a:spcAft>
              <a:buNone/>
              <a:defRPr>
                <a:solidFill>
                  <a:srgbClr val="F3F3F3"/>
                </a:solidFill>
              </a:defRPr>
            </a:lvl3pPr>
            <a:lvl4pPr lvl="3" rtl="0">
              <a:spcBef>
                <a:spcPts val="0"/>
              </a:spcBef>
              <a:spcAft>
                <a:spcPts val="0"/>
              </a:spcAft>
              <a:buNone/>
              <a:defRPr>
                <a:solidFill>
                  <a:srgbClr val="F3F3F3"/>
                </a:solidFill>
              </a:defRPr>
            </a:lvl4pPr>
            <a:lvl5pPr lvl="4" rtl="0">
              <a:spcBef>
                <a:spcPts val="0"/>
              </a:spcBef>
              <a:spcAft>
                <a:spcPts val="0"/>
              </a:spcAft>
              <a:buNone/>
              <a:defRPr>
                <a:solidFill>
                  <a:srgbClr val="F3F3F3"/>
                </a:solidFill>
              </a:defRPr>
            </a:lvl5pPr>
            <a:lvl6pPr lvl="5" rtl="0">
              <a:spcBef>
                <a:spcPts val="0"/>
              </a:spcBef>
              <a:spcAft>
                <a:spcPts val="0"/>
              </a:spcAft>
              <a:buNone/>
              <a:defRPr>
                <a:solidFill>
                  <a:srgbClr val="F3F3F3"/>
                </a:solidFill>
              </a:defRPr>
            </a:lvl6pPr>
            <a:lvl7pPr lvl="6" rtl="0">
              <a:spcBef>
                <a:spcPts val="0"/>
              </a:spcBef>
              <a:spcAft>
                <a:spcPts val="0"/>
              </a:spcAft>
              <a:buNone/>
              <a:defRPr>
                <a:solidFill>
                  <a:srgbClr val="F3F3F3"/>
                </a:solidFill>
              </a:defRPr>
            </a:lvl7pPr>
            <a:lvl8pPr lvl="7" rtl="0">
              <a:spcBef>
                <a:spcPts val="0"/>
              </a:spcBef>
              <a:spcAft>
                <a:spcPts val="0"/>
              </a:spcAft>
              <a:buNone/>
              <a:defRPr>
                <a:solidFill>
                  <a:srgbClr val="F3F3F3"/>
                </a:solidFill>
              </a:defRPr>
            </a:lvl8pPr>
            <a:lvl9pPr lvl="8" rtl="0">
              <a:spcBef>
                <a:spcPts val="0"/>
              </a:spcBef>
              <a:spcAft>
                <a:spcPts val="0"/>
              </a:spcAft>
              <a:buNone/>
              <a:defRPr>
                <a:solidFill>
                  <a:srgbClr val="F3F3F3"/>
                </a:solidFill>
              </a:defRPr>
            </a:lvl9pPr>
          </a:lstStyle>
          <a:p/>
        </p:txBody>
      </p:sp>
      <p:sp>
        <p:nvSpPr>
          <p:cNvPr id="40" name="Google Shape;40;p5"/>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ody slide" type="tx">
  <p:cSld name="TITLE_AND_BODY">
    <p:spTree>
      <p:nvGrpSpPr>
        <p:cNvPr id="41" name="Shape 41"/>
        <p:cNvGrpSpPr/>
        <p:nvPr/>
      </p:nvGrpSpPr>
      <p:grpSpPr>
        <a:xfrm>
          <a:off x="0" y="0"/>
          <a:ext cx="0" cy="0"/>
          <a:chOff x="0" y="0"/>
          <a:chExt cx="0" cy="0"/>
        </a:xfrm>
      </p:grpSpPr>
      <p:sp>
        <p:nvSpPr>
          <p:cNvPr id="42" name="Google Shape;42;p6"/>
          <p:cNvSpPr txBox="1"/>
          <p:nvPr>
            <p:ph type="title"/>
          </p:nvPr>
        </p:nvSpPr>
        <p:spPr>
          <a:xfrm>
            <a:off x="1350000" y="933450"/>
            <a:ext cx="7047300" cy="4824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b="1"/>
            </a:lvl1pPr>
            <a:lvl2pPr lvl="1">
              <a:spcBef>
                <a:spcPts val="0"/>
              </a:spcBef>
              <a:spcAft>
                <a:spcPts val="0"/>
              </a:spcAft>
              <a:buClr>
                <a:srgbClr val="EFD67E"/>
              </a:buClr>
              <a:buSzPts val="2400"/>
              <a:buNone/>
              <a:defRPr b="1">
                <a:solidFill>
                  <a:srgbClr val="EFD67E"/>
                </a:solidFill>
              </a:defRPr>
            </a:lvl2pPr>
            <a:lvl3pPr lvl="2">
              <a:spcBef>
                <a:spcPts val="0"/>
              </a:spcBef>
              <a:spcAft>
                <a:spcPts val="0"/>
              </a:spcAft>
              <a:buClr>
                <a:srgbClr val="EFD67E"/>
              </a:buClr>
              <a:buSzPts val="2400"/>
              <a:buNone/>
              <a:defRPr b="1">
                <a:solidFill>
                  <a:srgbClr val="EFD67E"/>
                </a:solidFill>
              </a:defRPr>
            </a:lvl3pPr>
            <a:lvl4pPr lvl="3">
              <a:spcBef>
                <a:spcPts val="0"/>
              </a:spcBef>
              <a:spcAft>
                <a:spcPts val="0"/>
              </a:spcAft>
              <a:buClr>
                <a:srgbClr val="EFD67E"/>
              </a:buClr>
              <a:buSzPts val="2400"/>
              <a:buNone/>
              <a:defRPr b="1">
                <a:solidFill>
                  <a:srgbClr val="EFD67E"/>
                </a:solidFill>
              </a:defRPr>
            </a:lvl4pPr>
            <a:lvl5pPr lvl="4">
              <a:spcBef>
                <a:spcPts val="0"/>
              </a:spcBef>
              <a:spcAft>
                <a:spcPts val="0"/>
              </a:spcAft>
              <a:buClr>
                <a:srgbClr val="EFD67E"/>
              </a:buClr>
              <a:buSzPts val="2400"/>
              <a:buNone/>
              <a:defRPr b="1">
                <a:solidFill>
                  <a:srgbClr val="EFD67E"/>
                </a:solidFill>
              </a:defRPr>
            </a:lvl5pPr>
            <a:lvl6pPr lvl="5">
              <a:spcBef>
                <a:spcPts val="0"/>
              </a:spcBef>
              <a:spcAft>
                <a:spcPts val="0"/>
              </a:spcAft>
              <a:buClr>
                <a:srgbClr val="EFD67E"/>
              </a:buClr>
              <a:buSzPts val="2400"/>
              <a:buNone/>
              <a:defRPr b="1">
                <a:solidFill>
                  <a:srgbClr val="EFD67E"/>
                </a:solidFill>
              </a:defRPr>
            </a:lvl6pPr>
            <a:lvl7pPr lvl="6">
              <a:spcBef>
                <a:spcPts val="0"/>
              </a:spcBef>
              <a:spcAft>
                <a:spcPts val="0"/>
              </a:spcAft>
              <a:buClr>
                <a:srgbClr val="EFD67E"/>
              </a:buClr>
              <a:buSzPts val="2400"/>
              <a:buNone/>
              <a:defRPr b="1">
                <a:solidFill>
                  <a:srgbClr val="EFD67E"/>
                </a:solidFill>
              </a:defRPr>
            </a:lvl7pPr>
            <a:lvl8pPr lvl="7">
              <a:spcBef>
                <a:spcPts val="0"/>
              </a:spcBef>
              <a:spcAft>
                <a:spcPts val="0"/>
              </a:spcAft>
              <a:buClr>
                <a:srgbClr val="EFD67E"/>
              </a:buClr>
              <a:buSzPts val="2400"/>
              <a:buNone/>
              <a:defRPr b="1">
                <a:solidFill>
                  <a:srgbClr val="EFD67E"/>
                </a:solidFill>
              </a:defRPr>
            </a:lvl8pPr>
            <a:lvl9pPr lvl="8">
              <a:spcBef>
                <a:spcPts val="0"/>
              </a:spcBef>
              <a:spcAft>
                <a:spcPts val="0"/>
              </a:spcAft>
              <a:buClr>
                <a:srgbClr val="EFD67E"/>
              </a:buClr>
              <a:buSzPts val="2400"/>
              <a:buNone/>
              <a:defRPr b="1">
                <a:solidFill>
                  <a:srgbClr val="EFD67E"/>
                </a:solidFill>
              </a:defRPr>
            </a:lvl9pPr>
          </a:lstStyle>
          <a:p/>
        </p:txBody>
      </p:sp>
      <p:sp>
        <p:nvSpPr>
          <p:cNvPr id="43" name="Google Shape;43;p6"/>
          <p:cNvSpPr txBox="1"/>
          <p:nvPr>
            <p:ph idx="1" type="body"/>
          </p:nvPr>
        </p:nvSpPr>
        <p:spPr>
          <a:xfrm>
            <a:off x="1350000" y="1695450"/>
            <a:ext cx="7047300" cy="2502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Montserrat Light"/>
              <a:buChar char="⏷"/>
              <a:defRPr>
                <a:latin typeface="Montserrat Light"/>
                <a:ea typeface="Montserrat Light"/>
                <a:cs typeface="Montserrat Light"/>
                <a:sym typeface="Montserrat Light"/>
              </a:defRPr>
            </a:lvl1pPr>
            <a:lvl2pPr indent="-317500" lvl="1" marL="9144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2pPr>
            <a:lvl3pPr indent="-317500" lvl="2" marL="13716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3pPr>
            <a:lvl4pPr indent="-317500" lvl="3" marL="18288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4pPr>
            <a:lvl5pPr indent="-317500" lvl="4" marL="2286000" rtl="0">
              <a:lnSpc>
                <a:spcPct val="100000"/>
              </a:lnSpc>
              <a:spcBef>
                <a:spcPts val="0"/>
              </a:spcBef>
              <a:spcAft>
                <a:spcPts val="0"/>
              </a:spcAft>
              <a:buSzPts val="1400"/>
              <a:buFont typeface="Montserrat Light"/>
              <a:buChar char="⏷"/>
              <a:defRPr>
                <a:latin typeface="Montserrat Light"/>
                <a:ea typeface="Montserrat Light"/>
                <a:cs typeface="Montserrat Light"/>
                <a:sym typeface="Montserrat Light"/>
              </a:defRPr>
            </a:lvl5pPr>
            <a:lvl6pPr indent="-317500" lvl="5" marL="2743200" rtl="0">
              <a:lnSpc>
                <a:spcPct val="100000"/>
              </a:lnSpc>
              <a:spcBef>
                <a:spcPts val="0"/>
              </a:spcBef>
              <a:spcAft>
                <a:spcPts val="0"/>
              </a:spcAft>
              <a:buSzPts val="1400"/>
              <a:buFont typeface="Montserrat Light"/>
              <a:buChar char="⏷"/>
              <a:defRPr>
                <a:latin typeface="Montserrat Light"/>
                <a:ea typeface="Montserrat Light"/>
                <a:cs typeface="Montserrat Light"/>
                <a:sym typeface="Montserrat Light"/>
              </a:defRPr>
            </a:lvl6pPr>
            <a:lvl7pPr indent="-317500" lvl="6" marL="32004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7pPr>
            <a:lvl8pPr indent="-317500" lvl="7" marL="36576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8pPr>
            <a:lvl9pPr indent="-317500" lvl="8" marL="41148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9pPr>
          </a:lstStyle>
          <a:p/>
        </p:txBody>
      </p:sp>
      <p:grpSp>
        <p:nvGrpSpPr>
          <p:cNvPr id="44" name="Google Shape;44;p6"/>
          <p:cNvGrpSpPr/>
          <p:nvPr/>
        </p:nvGrpSpPr>
        <p:grpSpPr>
          <a:xfrm rot="5400000">
            <a:off x="-1482580" y="1482595"/>
            <a:ext cx="5143715" cy="2178595"/>
            <a:chOff x="918675" y="2170075"/>
            <a:chExt cx="1582000" cy="614225"/>
          </a:xfrm>
        </p:grpSpPr>
        <p:sp>
          <p:nvSpPr>
            <p:cNvPr id="45" name="Google Shape;45;p6"/>
            <p:cNvSpPr/>
            <p:nvPr/>
          </p:nvSpPr>
          <p:spPr>
            <a:xfrm>
              <a:off x="918675" y="2170075"/>
              <a:ext cx="1098100" cy="489400"/>
            </a:xfrm>
            <a:custGeom>
              <a:rect b="b" l="l" r="r" t="t"/>
              <a:pathLst>
                <a:path extrusionOk="0" h="19576" w="43924">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918675" y="2371325"/>
              <a:ext cx="1582000" cy="412975"/>
            </a:xfrm>
            <a:custGeom>
              <a:rect b="b" l="l" r="r" t="t"/>
              <a:pathLst>
                <a:path extrusionOk="0" h="16519" w="6328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918675" y="2597125"/>
              <a:ext cx="1582000" cy="187175"/>
            </a:xfrm>
            <a:custGeom>
              <a:rect b="b" l="l" r="r" t="t"/>
              <a:pathLst>
                <a:path extrusionOk="0" h="7487" w="6328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6"/>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Image slide">
  <p:cSld name="TITLE_AND_BODY_1">
    <p:spTree>
      <p:nvGrpSpPr>
        <p:cNvPr id="49" name="Shape 49"/>
        <p:cNvGrpSpPr/>
        <p:nvPr/>
      </p:nvGrpSpPr>
      <p:grpSpPr>
        <a:xfrm>
          <a:off x="0" y="0"/>
          <a:ext cx="0" cy="0"/>
          <a:chOff x="0" y="0"/>
          <a:chExt cx="0" cy="0"/>
        </a:xfrm>
      </p:grpSpPr>
      <p:grpSp>
        <p:nvGrpSpPr>
          <p:cNvPr id="50" name="Google Shape;50;p7"/>
          <p:cNvGrpSpPr/>
          <p:nvPr/>
        </p:nvGrpSpPr>
        <p:grpSpPr>
          <a:xfrm rot="5400000">
            <a:off x="5840082" y="1853202"/>
            <a:ext cx="5170773" cy="1437088"/>
            <a:chOff x="961825" y="1874825"/>
            <a:chExt cx="1540250" cy="304500"/>
          </a:xfrm>
        </p:grpSpPr>
        <p:sp>
          <p:nvSpPr>
            <p:cNvPr id="51" name="Google Shape;51;p7"/>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7"/>
          <p:cNvSpPr txBox="1"/>
          <p:nvPr>
            <p:ph type="title"/>
          </p:nvPr>
        </p:nvSpPr>
        <p:spPr>
          <a:xfrm>
            <a:off x="3768867" y="1903050"/>
            <a:ext cx="3888000" cy="497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5" name="Google Shape;55;p7"/>
          <p:cNvSpPr txBox="1"/>
          <p:nvPr>
            <p:ph idx="1" type="subTitle"/>
          </p:nvPr>
        </p:nvSpPr>
        <p:spPr>
          <a:xfrm>
            <a:off x="4886675" y="2364838"/>
            <a:ext cx="2770200" cy="704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a:solidFill>
                  <a:srgbClr val="666666"/>
                </a:solidFill>
              </a:defRPr>
            </a:lvl2pPr>
            <a:lvl3pPr lvl="2" rtl="0" algn="r">
              <a:spcBef>
                <a:spcPts val="0"/>
              </a:spcBef>
              <a:spcAft>
                <a:spcPts val="0"/>
              </a:spcAft>
              <a:buNone/>
              <a:defRPr>
                <a:solidFill>
                  <a:srgbClr val="666666"/>
                </a:solidFill>
              </a:defRPr>
            </a:lvl3pPr>
            <a:lvl4pPr lvl="3" rtl="0" algn="r">
              <a:spcBef>
                <a:spcPts val="0"/>
              </a:spcBef>
              <a:spcAft>
                <a:spcPts val="0"/>
              </a:spcAft>
              <a:buNone/>
              <a:defRPr>
                <a:solidFill>
                  <a:srgbClr val="666666"/>
                </a:solidFill>
              </a:defRPr>
            </a:lvl4pPr>
            <a:lvl5pPr lvl="4" rtl="0" algn="r">
              <a:spcBef>
                <a:spcPts val="0"/>
              </a:spcBef>
              <a:spcAft>
                <a:spcPts val="0"/>
              </a:spcAft>
              <a:buNone/>
              <a:defRPr>
                <a:solidFill>
                  <a:srgbClr val="666666"/>
                </a:solidFill>
              </a:defRPr>
            </a:lvl5pPr>
            <a:lvl6pPr lvl="5" rtl="0" algn="r">
              <a:spcBef>
                <a:spcPts val="0"/>
              </a:spcBef>
              <a:spcAft>
                <a:spcPts val="0"/>
              </a:spcAft>
              <a:buNone/>
              <a:defRPr>
                <a:solidFill>
                  <a:srgbClr val="666666"/>
                </a:solidFill>
              </a:defRPr>
            </a:lvl6pPr>
            <a:lvl7pPr lvl="6" rtl="0" algn="r">
              <a:spcBef>
                <a:spcPts val="0"/>
              </a:spcBef>
              <a:spcAft>
                <a:spcPts val="0"/>
              </a:spcAft>
              <a:buNone/>
              <a:defRPr>
                <a:solidFill>
                  <a:srgbClr val="666666"/>
                </a:solidFill>
              </a:defRPr>
            </a:lvl7pPr>
            <a:lvl8pPr lvl="7" rtl="0" algn="r">
              <a:spcBef>
                <a:spcPts val="0"/>
              </a:spcBef>
              <a:spcAft>
                <a:spcPts val="0"/>
              </a:spcAft>
              <a:buNone/>
              <a:defRPr>
                <a:solidFill>
                  <a:srgbClr val="666666"/>
                </a:solidFill>
              </a:defRPr>
            </a:lvl8pPr>
            <a:lvl9pPr lvl="8" rtl="0" algn="r">
              <a:spcBef>
                <a:spcPts val="0"/>
              </a:spcBef>
              <a:spcAft>
                <a:spcPts val="0"/>
              </a:spcAft>
              <a:buNone/>
              <a:defRPr>
                <a:solidFill>
                  <a:srgbClr val="666666"/>
                </a:solidFill>
              </a:defRPr>
            </a:lvl9pPr>
          </a:lstStyle>
          <a:p/>
        </p:txBody>
      </p:sp>
    </p:spTree>
  </p:cSld>
  <p:clrMapOvr>
    <a:masterClrMapping/>
  </p:clrMapOvr>
  <p:extLst>
    <p:ext uri="{DCECCB84-F9BA-43D5-87BE-67443E8EF086}">
      <p15:sldGuideLst>
        <p15:guide id="1" orient="horz" pos="207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Image slide 3">
  <p:cSld name="TITLE_AND_BODY_1_3">
    <p:spTree>
      <p:nvGrpSpPr>
        <p:cNvPr id="56" name="Shape 56"/>
        <p:cNvGrpSpPr/>
        <p:nvPr/>
      </p:nvGrpSpPr>
      <p:grpSpPr>
        <a:xfrm>
          <a:off x="0" y="0"/>
          <a:ext cx="0" cy="0"/>
          <a:chOff x="0" y="0"/>
          <a:chExt cx="0" cy="0"/>
        </a:xfrm>
      </p:grpSpPr>
      <p:sp>
        <p:nvSpPr>
          <p:cNvPr id="57" name="Google Shape;57;p8"/>
          <p:cNvSpPr txBox="1"/>
          <p:nvPr>
            <p:ph type="title"/>
          </p:nvPr>
        </p:nvSpPr>
        <p:spPr>
          <a:xfrm>
            <a:off x="1141117" y="1540825"/>
            <a:ext cx="3888000" cy="497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883E"/>
              </a:buClr>
              <a:buSzPts val="2400"/>
              <a:buNone/>
              <a:defRPr b="1">
                <a:solidFill>
                  <a:srgbClr val="FF883E"/>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8" name="Google Shape;58;p8"/>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s"/>
              <a:t>‹#›</a:t>
            </a:fld>
            <a:endParaRPr/>
          </a:p>
        </p:txBody>
      </p:sp>
      <p:grpSp>
        <p:nvGrpSpPr>
          <p:cNvPr id="59" name="Google Shape;59;p8"/>
          <p:cNvGrpSpPr/>
          <p:nvPr/>
        </p:nvGrpSpPr>
        <p:grpSpPr>
          <a:xfrm rot="5400000">
            <a:off x="5840082" y="1853202"/>
            <a:ext cx="5170773" cy="1437088"/>
            <a:chOff x="961825" y="1874825"/>
            <a:chExt cx="1540250" cy="304500"/>
          </a:xfrm>
        </p:grpSpPr>
        <p:sp>
          <p:nvSpPr>
            <p:cNvPr id="60" name="Google Shape;60;p8"/>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8"/>
          <p:cNvSpPr txBox="1"/>
          <p:nvPr>
            <p:ph idx="1" type="subTitle"/>
          </p:nvPr>
        </p:nvSpPr>
        <p:spPr>
          <a:xfrm>
            <a:off x="1141133" y="2002625"/>
            <a:ext cx="5563200" cy="704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spcBef>
                <a:spcPts val="0"/>
              </a:spcBef>
              <a:spcAft>
                <a:spcPts val="0"/>
              </a:spcAft>
              <a:buNone/>
              <a:defRPr>
                <a:solidFill>
                  <a:srgbClr val="666666"/>
                </a:solidFill>
              </a:defRPr>
            </a:lvl2pPr>
            <a:lvl3pPr lvl="2" rtl="0">
              <a:spcBef>
                <a:spcPts val="0"/>
              </a:spcBef>
              <a:spcAft>
                <a:spcPts val="0"/>
              </a:spcAft>
              <a:buNone/>
              <a:defRPr>
                <a:solidFill>
                  <a:srgbClr val="666666"/>
                </a:solidFill>
              </a:defRPr>
            </a:lvl3pPr>
            <a:lvl4pPr lvl="3" rtl="0">
              <a:spcBef>
                <a:spcPts val="0"/>
              </a:spcBef>
              <a:spcAft>
                <a:spcPts val="0"/>
              </a:spcAft>
              <a:buNone/>
              <a:defRPr>
                <a:solidFill>
                  <a:srgbClr val="666666"/>
                </a:solidFill>
              </a:defRPr>
            </a:lvl4pPr>
            <a:lvl5pPr lvl="4" rtl="0">
              <a:spcBef>
                <a:spcPts val="0"/>
              </a:spcBef>
              <a:spcAft>
                <a:spcPts val="0"/>
              </a:spcAft>
              <a:buNone/>
              <a:defRPr>
                <a:solidFill>
                  <a:srgbClr val="666666"/>
                </a:solidFill>
              </a:defRPr>
            </a:lvl5pPr>
            <a:lvl6pPr lvl="5" rtl="0">
              <a:spcBef>
                <a:spcPts val="0"/>
              </a:spcBef>
              <a:spcAft>
                <a:spcPts val="0"/>
              </a:spcAft>
              <a:buNone/>
              <a:defRPr>
                <a:solidFill>
                  <a:srgbClr val="666666"/>
                </a:solidFill>
              </a:defRPr>
            </a:lvl6pPr>
            <a:lvl7pPr lvl="6" rtl="0">
              <a:spcBef>
                <a:spcPts val="0"/>
              </a:spcBef>
              <a:spcAft>
                <a:spcPts val="0"/>
              </a:spcAft>
              <a:buNone/>
              <a:defRPr>
                <a:solidFill>
                  <a:srgbClr val="666666"/>
                </a:solidFill>
              </a:defRPr>
            </a:lvl7pPr>
            <a:lvl8pPr lvl="7" rtl="0">
              <a:spcBef>
                <a:spcPts val="0"/>
              </a:spcBef>
              <a:spcAft>
                <a:spcPts val="0"/>
              </a:spcAft>
              <a:buNone/>
              <a:defRPr>
                <a:solidFill>
                  <a:srgbClr val="666666"/>
                </a:solidFill>
              </a:defRPr>
            </a:lvl8pPr>
            <a:lvl9pPr lvl="8" rtl="0">
              <a:spcBef>
                <a:spcPts val="0"/>
              </a:spcBef>
              <a:spcAft>
                <a:spcPts val="0"/>
              </a:spcAft>
              <a:buNone/>
              <a:defRPr>
                <a:solidFill>
                  <a:srgbClr val="666666"/>
                </a:solidFill>
              </a:defRPr>
            </a:lvl9pPr>
          </a:lstStyle>
          <a:p/>
        </p:txBody>
      </p:sp>
      <p:sp>
        <p:nvSpPr>
          <p:cNvPr id="64" name="Google Shape;64;p8"/>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2070">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nd design">
  <p:cSld name="TITLE_AND_BODY_1_2">
    <p:spTree>
      <p:nvGrpSpPr>
        <p:cNvPr id="65" name="Shape 65"/>
        <p:cNvGrpSpPr/>
        <p:nvPr/>
      </p:nvGrpSpPr>
      <p:grpSpPr>
        <a:xfrm>
          <a:off x="0" y="0"/>
          <a:ext cx="0" cy="0"/>
          <a:chOff x="0" y="0"/>
          <a:chExt cx="0" cy="0"/>
        </a:xfrm>
      </p:grpSpPr>
      <p:sp>
        <p:nvSpPr>
          <p:cNvPr id="66" name="Google Shape;66;p9"/>
          <p:cNvSpPr txBox="1"/>
          <p:nvPr>
            <p:ph idx="12" type="sldNum"/>
          </p:nvPr>
        </p:nvSpPr>
        <p:spPr>
          <a:xfrm>
            <a:off x="8548658" y="4663217"/>
            <a:ext cx="548700" cy="393600"/>
          </a:xfrm>
          <a:prstGeom prst="rect">
            <a:avLst/>
          </a:prstGeom>
        </p:spPr>
        <p:txBody>
          <a:bodyPr anchorCtr="0" anchor="t"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r">
              <a:spcBef>
                <a:spcPts val="0"/>
              </a:spcBef>
              <a:spcAft>
                <a:spcPts val="0"/>
              </a:spcAft>
              <a:buNone/>
            </a:pPr>
            <a:fld id="{00000000-1234-1234-1234-123412341234}" type="slidenum">
              <a:rPr lang="es"/>
              <a:t>‹#›</a:t>
            </a:fld>
            <a:endParaRPr/>
          </a:p>
        </p:txBody>
      </p:sp>
      <p:grpSp>
        <p:nvGrpSpPr>
          <p:cNvPr id="67" name="Google Shape;67;p9"/>
          <p:cNvGrpSpPr/>
          <p:nvPr/>
        </p:nvGrpSpPr>
        <p:grpSpPr>
          <a:xfrm rot="5400000">
            <a:off x="5840082" y="1853202"/>
            <a:ext cx="5170773" cy="1437088"/>
            <a:chOff x="961825" y="1874825"/>
            <a:chExt cx="1540250" cy="304500"/>
          </a:xfrm>
        </p:grpSpPr>
        <p:sp>
          <p:nvSpPr>
            <p:cNvPr id="68" name="Google Shape;68;p9"/>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9"/>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rtl="0" algn="r">
              <a:buNone/>
              <a:defRPr sz="1300">
                <a:solidFill>
                  <a:srgbClr val="666666"/>
                </a:solidFill>
                <a:latin typeface="Montserrat Medium"/>
                <a:ea typeface="Montserrat Medium"/>
                <a:cs typeface="Montserrat Medium"/>
                <a:sym typeface="Montserrat Medium"/>
              </a:defRPr>
            </a:lvl1pPr>
            <a:lvl2pPr lvl="1" rtl="0" algn="r">
              <a:buNone/>
              <a:defRPr sz="1300">
                <a:solidFill>
                  <a:srgbClr val="666666"/>
                </a:solidFill>
                <a:latin typeface="Montserrat Medium"/>
                <a:ea typeface="Montserrat Medium"/>
                <a:cs typeface="Montserrat Medium"/>
                <a:sym typeface="Montserrat Medium"/>
              </a:defRPr>
            </a:lvl2pPr>
            <a:lvl3pPr lvl="2" rtl="0" algn="r">
              <a:buNone/>
              <a:defRPr sz="1300">
                <a:solidFill>
                  <a:srgbClr val="666666"/>
                </a:solidFill>
                <a:latin typeface="Montserrat Medium"/>
                <a:ea typeface="Montserrat Medium"/>
                <a:cs typeface="Montserrat Medium"/>
                <a:sym typeface="Montserrat Medium"/>
              </a:defRPr>
            </a:lvl3pPr>
            <a:lvl4pPr lvl="3" rtl="0" algn="r">
              <a:buNone/>
              <a:defRPr sz="1300">
                <a:solidFill>
                  <a:srgbClr val="666666"/>
                </a:solidFill>
                <a:latin typeface="Montserrat Medium"/>
                <a:ea typeface="Montserrat Medium"/>
                <a:cs typeface="Montserrat Medium"/>
                <a:sym typeface="Montserrat Medium"/>
              </a:defRPr>
            </a:lvl4pPr>
            <a:lvl5pPr lvl="4" rtl="0" algn="r">
              <a:buNone/>
              <a:defRPr sz="1300">
                <a:solidFill>
                  <a:srgbClr val="666666"/>
                </a:solidFill>
                <a:latin typeface="Montserrat Medium"/>
                <a:ea typeface="Montserrat Medium"/>
                <a:cs typeface="Montserrat Medium"/>
                <a:sym typeface="Montserrat Medium"/>
              </a:defRPr>
            </a:lvl5pPr>
            <a:lvl6pPr lvl="5" rtl="0" algn="r">
              <a:buNone/>
              <a:defRPr sz="1300">
                <a:solidFill>
                  <a:srgbClr val="666666"/>
                </a:solidFill>
                <a:latin typeface="Montserrat Medium"/>
                <a:ea typeface="Montserrat Medium"/>
                <a:cs typeface="Montserrat Medium"/>
                <a:sym typeface="Montserrat Medium"/>
              </a:defRPr>
            </a:lvl6pPr>
            <a:lvl7pPr lvl="6" rtl="0" algn="r">
              <a:buNone/>
              <a:defRPr sz="1300">
                <a:solidFill>
                  <a:srgbClr val="666666"/>
                </a:solidFill>
                <a:latin typeface="Montserrat Medium"/>
                <a:ea typeface="Montserrat Medium"/>
                <a:cs typeface="Montserrat Medium"/>
                <a:sym typeface="Montserrat Medium"/>
              </a:defRPr>
            </a:lvl7pPr>
            <a:lvl8pPr lvl="7" rtl="0" algn="r">
              <a:buNone/>
              <a:defRPr sz="1300">
                <a:solidFill>
                  <a:srgbClr val="666666"/>
                </a:solidFill>
                <a:latin typeface="Montserrat Medium"/>
                <a:ea typeface="Montserrat Medium"/>
                <a:cs typeface="Montserrat Medium"/>
                <a:sym typeface="Montserrat Medium"/>
              </a:defRPr>
            </a:lvl8pPr>
            <a:lvl9pPr lvl="8" rtl="0"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2070">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subtitle">
  <p:cSld name="TITLE_AND_BODY_1_1">
    <p:spTree>
      <p:nvGrpSpPr>
        <p:cNvPr id="72" name="Shape 72"/>
        <p:cNvGrpSpPr/>
        <p:nvPr/>
      </p:nvGrpSpPr>
      <p:grpSpPr>
        <a:xfrm>
          <a:off x="0" y="0"/>
          <a:ext cx="0" cy="0"/>
          <a:chOff x="0" y="0"/>
          <a:chExt cx="0" cy="0"/>
        </a:xfrm>
      </p:grpSpPr>
      <p:grpSp>
        <p:nvGrpSpPr>
          <p:cNvPr id="73" name="Google Shape;73;p10"/>
          <p:cNvGrpSpPr/>
          <p:nvPr/>
        </p:nvGrpSpPr>
        <p:grpSpPr>
          <a:xfrm rot="5400000">
            <a:off x="5840082" y="1853202"/>
            <a:ext cx="5170773" cy="1437088"/>
            <a:chOff x="961825" y="1874825"/>
            <a:chExt cx="1540250" cy="304500"/>
          </a:xfrm>
        </p:grpSpPr>
        <p:sp>
          <p:nvSpPr>
            <p:cNvPr id="74" name="Google Shape;74;p10"/>
            <p:cNvSpPr/>
            <p:nvPr/>
          </p:nvSpPr>
          <p:spPr>
            <a:xfrm>
              <a:off x="961825" y="1874825"/>
              <a:ext cx="1540175" cy="228475"/>
            </a:xfrm>
            <a:custGeom>
              <a:rect b="b" l="l" r="r" t="t"/>
              <a:pathLst>
                <a:path extrusionOk="0" h="9139" w="61607">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nvSpPr>
          <p:spPr>
            <a:xfrm>
              <a:off x="1769525" y="1951075"/>
              <a:ext cx="732550" cy="228250"/>
            </a:xfrm>
            <a:custGeom>
              <a:rect b="b" l="l" r="r" t="t"/>
              <a:pathLst>
                <a:path extrusionOk="0" h="9130" w="29302">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1204200" y="1874825"/>
              <a:ext cx="594400" cy="77400"/>
            </a:xfrm>
            <a:custGeom>
              <a:rect b="b" l="l" r="r" t="t"/>
              <a:pathLst>
                <a:path extrusionOk="0" h="3096" w="23776">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0"/>
          <p:cNvSpPr txBox="1"/>
          <p:nvPr>
            <p:ph type="title"/>
          </p:nvPr>
        </p:nvSpPr>
        <p:spPr>
          <a:xfrm>
            <a:off x="3768867" y="2561625"/>
            <a:ext cx="3888000" cy="497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78" name="Google Shape;78;p10"/>
          <p:cNvSpPr txBox="1"/>
          <p:nvPr>
            <p:ph idx="1" type="subTitle"/>
          </p:nvPr>
        </p:nvSpPr>
        <p:spPr>
          <a:xfrm>
            <a:off x="4886675" y="3023413"/>
            <a:ext cx="2770200" cy="704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rgbClr val="666666"/>
                </a:solidFill>
                <a:latin typeface="Montserrat Light"/>
                <a:ea typeface="Montserrat Light"/>
                <a:cs typeface="Montserrat Light"/>
                <a:sym typeface="Montserrat Light"/>
              </a:defRPr>
            </a:lvl1pPr>
            <a:lvl2pPr lvl="1" rtl="0" algn="r">
              <a:spcBef>
                <a:spcPts val="0"/>
              </a:spcBef>
              <a:spcAft>
                <a:spcPts val="0"/>
              </a:spcAft>
              <a:buNone/>
              <a:defRPr>
                <a:solidFill>
                  <a:srgbClr val="666666"/>
                </a:solidFill>
              </a:defRPr>
            </a:lvl2pPr>
            <a:lvl3pPr lvl="2" rtl="0" algn="r">
              <a:spcBef>
                <a:spcPts val="0"/>
              </a:spcBef>
              <a:spcAft>
                <a:spcPts val="0"/>
              </a:spcAft>
              <a:buNone/>
              <a:defRPr>
                <a:solidFill>
                  <a:srgbClr val="666666"/>
                </a:solidFill>
              </a:defRPr>
            </a:lvl3pPr>
            <a:lvl4pPr lvl="3" rtl="0" algn="r">
              <a:spcBef>
                <a:spcPts val="0"/>
              </a:spcBef>
              <a:spcAft>
                <a:spcPts val="0"/>
              </a:spcAft>
              <a:buNone/>
              <a:defRPr>
                <a:solidFill>
                  <a:srgbClr val="666666"/>
                </a:solidFill>
              </a:defRPr>
            </a:lvl4pPr>
            <a:lvl5pPr lvl="4" rtl="0" algn="r">
              <a:spcBef>
                <a:spcPts val="0"/>
              </a:spcBef>
              <a:spcAft>
                <a:spcPts val="0"/>
              </a:spcAft>
              <a:buNone/>
              <a:defRPr>
                <a:solidFill>
                  <a:srgbClr val="666666"/>
                </a:solidFill>
              </a:defRPr>
            </a:lvl5pPr>
            <a:lvl6pPr lvl="5" rtl="0" algn="r">
              <a:spcBef>
                <a:spcPts val="0"/>
              </a:spcBef>
              <a:spcAft>
                <a:spcPts val="0"/>
              </a:spcAft>
              <a:buNone/>
              <a:defRPr>
                <a:solidFill>
                  <a:srgbClr val="666666"/>
                </a:solidFill>
              </a:defRPr>
            </a:lvl6pPr>
            <a:lvl7pPr lvl="6" rtl="0" algn="r">
              <a:spcBef>
                <a:spcPts val="0"/>
              </a:spcBef>
              <a:spcAft>
                <a:spcPts val="0"/>
              </a:spcAft>
              <a:buNone/>
              <a:defRPr>
                <a:solidFill>
                  <a:srgbClr val="666666"/>
                </a:solidFill>
              </a:defRPr>
            </a:lvl7pPr>
            <a:lvl8pPr lvl="7" rtl="0" algn="r">
              <a:spcBef>
                <a:spcPts val="0"/>
              </a:spcBef>
              <a:spcAft>
                <a:spcPts val="0"/>
              </a:spcAft>
              <a:buNone/>
              <a:defRPr>
                <a:solidFill>
                  <a:srgbClr val="666666"/>
                </a:solidFill>
              </a:defRPr>
            </a:lvl8pPr>
            <a:lvl9pPr lvl="8" rtl="0" algn="r">
              <a:spcBef>
                <a:spcPts val="0"/>
              </a:spcBef>
              <a:spcAft>
                <a:spcPts val="0"/>
              </a:spcAft>
              <a:buNone/>
              <a:defRPr>
                <a:solidFill>
                  <a:srgbClr val="666666"/>
                </a:solidFill>
              </a:defRPr>
            </a:lvl9pPr>
          </a:lstStyle>
          <a:p/>
        </p:txBody>
      </p:sp>
      <p:sp>
        <p:nvSpPr>
          <p:cNvPr id="79" name="Google Shape;79;p10"/>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2070">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1pPr>
            <a:lvl2pPr lvl="1"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2pPr>
            <a:lvl3pPr lvl="2"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3pPr>
            <a:lvl4pPr lvl="3"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4pPr>
            <a:lvl5pPr lvl="4"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5pPr>
            <a:lvl6pPr lvl="5"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6pPr>
            <a:lvl7pPr lvl="6"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7pPr>
            <a:lvl8pPr lvl="7"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8pPr>
            <a:lvl9pPr lvl="8" rtl="0">
              <a:spcBef>
                <a:spcPts val="0"/>
              </a:spcBef>
              <a:spcAft>
                <a:spcPts val="0"/>
              </a:spcAft>
              <a:buClr>
                <a:srgbClr val="434343"/>
              </a:buClr>
              <a:buSzPts val="2400"/>
              <a:buFont typeface="Montserrat"/>
              <a:buNone/>
              <a:defRPr b="1" sz="2400">
                <a:solidFill>
                  <a:srgbClr val="434343"/>
                </a:solidFill>
                <a:latin typeface="Montserrat"/>
                <a:ea typeface="Montserrat"/>
                <a:cs typeface="Montserrat"/>
                <a:sym typeface="Montserrat"/>
              </a:defRPr>
            </a:lvl9pPr>
          </a:lstStyle>
          <a:p/>
        </p:txBody>
      </p:sp>
      <p:sp>
        <p:nvSpPr>
          <p:cNvPr id="7" name="Google Shape;7;p1"/>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1pPr>
            <a:lvl2pPr indent="-317500" lvl="1" marL="9144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2pPr>
            <a:lvl3pPr indent="-317500" lvl="2" marL="13716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3pPr>
            <a:lvl4pPr indent="-317500" lvl="3" marL="18288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4pPr>
            <a:lvl5pPr indent="-317500" lvl="4" marL="22860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5pPr>
            <a:lvl6pPr indent="-317500" lvl="5" marL="2743200" rtl="0">
              <a:lnSpc>
                <a:spcPct val="100000"/>
              </a:lnSpc>
              <a:spcBef>
                <a:spcPts val="0"/>
              </a:spcBef>
              <a:spcAft>
                <a:spcPts val="0"/>
              </a:spcAft>
              <a:buClr>
                <a:srgbClr val="999999"/>
              </a:buClr>
              <a:buSzPts val="1400"/>
              <a:buFont typeface="Montserrat Light"/>
              <a:buChar char="■"/>
              <a:defRPr>
                <a:solidFill>
                  <a:srgbClr val="999999"/>
                </a:solidFill>
                <a:latin typeface="Montserrat Light"/>
                <a:ea typeface="Montserrat Light"/>
                <a:cs typeface="Montserrat Light"/>
                <a:sym typeface="Montserrat Light"/>
              </a:defRPr>
            </a:lvl6pPr>
            <a:lvl7pPr indent="-317500" lvl="6" marL="3200400" rtl="0">
              <a:lnSpc>
                <a:spcPct val="100000"/>
              </a:lnSpc>
              <a:spcBef>
                <a:spcPts val="0"/>
              </a:spcBef>
              <a:spcAft>
                <a:spcPts val="0"/>
              </a:spcAft>
              <a:buClr>
                <a:srgbClr val="999999"/>
              </a:buClr>
              <a:buSzPts val="1400"/>
              <a:buFont typeface="Montserrat Light"/>
              <a:buChar char="●"/>
              <a:defRPr>
                <a:solidFill>
                  <a:srgbClr val="999999"/>
                </a:solidFill>
                <a:latin typeface="Montserrat Light"/>
                <a:ea typeface="Montserrat Light"/>
                <a:cs typeface="Montserrat Light"/>
                <a:sym typeface="Montserrat Light"/>
              </a:defRPr>
            </a:lvl7pPr>
            <a:lvl8pPr indent="-317500" lvl="7" marL="3657600" rtl="0">
              <a:lnSpc>
                <a:spcPct val="100000"/>
              </a:lnSpc>
              <a:spcBef>
                <a:spcPts val="0"/>
              </a:spcBef>
              <a:spcAft>
                <a:spcPts val="0"/>
              </a:spcAft>
              <a:buClr>
                <a:srgbClr val="999999"/>
              </a:buClr>
              <a:buSzPts val="1400"/>
              <a:buFont typeface="Montserrat Light"/>
              <a:buChar char="○"/>
              <a:defRPr>
                <a:solidFill>
                  <a:srgbClr val="999999"/>
                </a:solidFill>
                <a:latin typeface="Montserrat Light"/>
                <a:ea typeface="Montserrat Light"/>
                <a:cs typeface="Montserrat Light"/>
                <a:sym typeface="Montserrat Light"/>
              </a:defRPr>
            </a:lvl8pPr>
            <a:lvl9pPr indent="-317500" lvl="8" marL="4114800" rtl="0">
              <a:lnSpc>
                <a:spcPct val="100000"/>
              </a:lnSpc>
              <a:spcBef>
                <a:spcPts val="0"/>
              </a:spcBef>
              <a:spcAft>
                <a:spcPts val="0"/>
              </a:spcAft>
              <a:buClr>
                <a:srgbClr val="999999"/>
              </a:buClr>
              <a:buSzPts val="1400"/>
              <a:buFont typeface="Montserrat Light"/>
              <a:buChar char="■"/>
              <a:defRPr>
                <a:solidFill>
                  <a:srgbClr val="999999"/>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299934" y="459180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666666"/>
                </a:solidFill>
                <a:latin typeface="Montserrat Medium"/>
                <a:ea typeface="Montserrat Medium"/>
                <a:cs typeface="Montserrat Medium"/>
                <a:sym typeface="Montserrat Medium"/>
              </a:defRPr>
            </a:lvl1pPr>
            <a:lvl2pPr lvl="1" algn="r">
              <a:buNone/>
              <a:defRPr sz="1300">
                <a:solidFill>
                  <a:srgbClr val="666666"/>
                </a:solidFill>
                <a:latin typeface="Montserrat Medium"/>
                <a:ea typeface="Montserrat Medium"/>
                <a:cs typeface="Montserrat Medium"/>
                <a:sym typeface="Montserrat Medium"/>
              </a:defRPr>
            </a:lvl2pPr>
            <a:lvl3pPr lvl="2" algn="r">
              <a:buNone/>
              <a:defRPr sz="1300">
                <a:solidFill>
                  <a:srgbClr val="666666"/>
                </a:solidFill>
                <a:latin typeface="Montserrat Medium"/>
                <a:ea typeface="Montserrat Medium"/>
                <a:cs typeface="Montserrat Medium"/>
                <a:sym typeface="Montserrat Medium"/>
              </a:defRPr>
            </a:lvl3pPr>
            <a:lvl4pPr lvl="3" algn="r">
              <a:buNone/>
              <a:defRPr sz="1300">
                <a:solidFill>
                  <a:srgbClr val="666666"/>
                </a:solidFill>
                <a:latin typeface="Montserrat Medium"/>
                <a:ea typeface="Montserrat Medium"/>
                <a:cs typeface="Montserrat Medium"/>
                <a:sym typeface="Montserrat Medium"/>
              </a:defRPr>
            </a:lvl4pPr>
            <a:lvl5pPr lvl="4" algn="r">
              <a:buNone/>
              <a:defRPr sz="1300">
                <a:solidFill>
                  <a:srgbClr val="666666"/>
                </a:solidFill>
                <a:latin typeface="Montserrat Medium"/>
                <a:ea typeface="Montserrat Medium"/>
                <a:cs typeface="Montserrat Medium"/>
                <a:sym typeface="Montserrat Medium"/>
              </a:defRPr>
            </a:lvl5pPr>
            <a:lvl6pPr lvl="5" algn="r">
              <a:buNone/>
              <a:defRPr sz="1300">
                <a:solidFill>
                  <a:srgbClr val="666666"/>
                </a:solidFill>
                <a:latin typeface="Montserrat Medium"/>
                <a:ea typeface="Montserrat Medium"/>
                <a:cs typeface="Montserrat Medium"/>
                <a:sym typeface="Montserrat Medium"/>
              </a:defRPr>
            </a:lvl6pPr>
            <a:lvl7pPr lvl="6" algn="r">
              <a:buNone/>
              <a:defRPr sz="1300">
                <a:solidFill>
                  <a:srgbClr val="666666"/>
                </a:solidFill>
                <a:latin typeface="Montserrat Medium"/>
                <a:ea typeface="Montserrat Medium"/>
                <a:cs typeface="Montserrat Medium"/>
                <a:sym typeface="Montserrat Medium"/>
              </a:defRPr>
            </a:lvl7pPr>
            <a:lvl8pPr lvl="7" algn="r">
              <a:buNone/>
              <a:defRPr sz="1300">
                <a:solidFill>
                  <a:srgbClr val="666666"/>
                </a:solidFill>
                <a:latin typeface="Montserrat Medium"/>
                <a:ea typeface="Montserrat Medium"/>
                <a:cs typeface="Montserrat Medium"/>
                <a:sym typeface="Montserrat Medium"/>
              </a:defRPr>
            </a:lvl8pPr>
            <a:lvl9pPr lvl="8" algn="r">
              <a:buNone/>
              <a:defRPr sz="1300">
                <a:solidFill>
                  <a:srgbClr val="666666"/>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mc:AlternateContent>
    <mc:Choice Requires="p14">
      <p:transition spd="slow" p14:dur="10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www.youtube.com/watch?v=ZbZSe6N_BXs" TargetMode="External"/><Relationship Id="rId4" Type="http://schemas.openxmlformats.org/officeDocument/2006/relationships/image" Target="../media/image1.jp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hyperlink" Target="https://www.kaggle.com/datasets/ajaypalsinghlo/world-happiness-report-2022" TargetMode="External"/><Relationship Id="rId4" Type="http://schemas.openxmlformats.org/officeDocument/2006/relationships/hyperlink" Target="https://www.kaggle.com/datasets/mathurinache/world-happiness-report?select=2017.csv" TargetMode="External"/><Relationship Id="rId5" Type="http://schemas.openxmlformats.org/officeDocument/2006/relationships/hyperlink" Target="https://worldpopulationreview.com/country-rankings/median-income-by-country" TargetMode="External"/><Relationship Id="rId6" Type="http://schemas.openxmlformats.org/officeDocument/2006/relationships/hyperlink" Target="https://www.kaggle.com/datasets/prasertk/sunshine-duration-by-city" TargetMode="External"/><Relationship Id="rId7" Type="http://schemas.openxmlformats.org/officeDocument/2006/relationships/hyperlink" Target="https://worldpopulationreview.com/country-rankings/alcohol-consumption-by-countr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4863600" y="2071875"/>
            <a:ext cx="3857700" cy="20391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Clr>
                <a:schemeClr val="dk1"/>
              </a:buClr>
              <a:buSzPts val="523"/>
              <a:buFont typeface="Arial"/>
              <a:buNone/>
            </a:pPr>
            <a:r>
              <a:rPr lang="es" sz="2940">
                <a:solidFill>
                  <a:schemeClr val="lt1"/>
                </a:solidFill>
              </a:rPr>
              <a:t>With Chris Partee Grace Olson &amp; Hannah Allen</a:t>
            </a:r>
            <a:endParaRPr sz="2940">
              <a:solidFill>
                <a:schemeClr val="lt1"/>
              </a:solidFill>
            </a:endParaRPr>
          </a:p>
          <a:p>
            <a:pPr indent="0" lvl="0" marL="0" rtl="0" algn="l">
              <a:lnSpc>
                <a:spcPct val="80000"/>
              </a:lnSpc>
              <a:spcBef>
                <a:spcPts val="0"/>
              </a:spcBef>
              <a:spcAft>
                <a:spcPts val="0"/>
              </a:spcAft>
              <a:buClr>
                <a:schemeClr val="dk1"/>
              </a:buClr>
              <a:buSzPts val="523"/>
              <a:buFont typeface="Arial"/>
              <a:buNone/>
            </a:pPr>
            <a:r>
              <a:t/>
            </a:r>
            <a:endParaRPr b="0" sz="2940">
              <a:solidFill>
                <a:schemeClr val="lt1"/>
              </a:solidFill>
            </a:endParaRPr>
          </a:p>
          <a:p>
            <a:pPr indent="0" lvl="0" marL="0" rtl="0" algn="l">
              <a:lnSpc>
                <a:spcPct val="80000"/>
              </a:lnSpc>
              <a:spcBef>
                <a:spcPts val="0"/>
              </a:spcBef>
              <a:spcAft>
                <a:spcPts val="0"/>
              </a:spcAft>
              <a:buClr>
                <a:schemeClr val="dk1"/>
              </a:buClr>
              <a:buSzPts val="523"/>
              <a:buFont typeface="Arial"/>
              <a:buNone/>
            </a:pPr>
            <a:r>
              <a:rPr b="0" lang="es" sz="2200">
                <a:solidFill>
                  <a:srgbClr val="E6E6E6"/>
                </a:solidFill>
              </a:rPr>
              <a:t>GT Bootcamp: Project #1</a:t>
            </a:r>
            <a:endParaRPr b="0" sz="2200">
              <a:solidFill>
                <a:srgbClr val="E6E6E6"/>
              </a:solidFill>
            </a:endParaRPr>
          </a:p>
          <a:p>
            <a:pPr indent="0" lvl="0" marL="0" rtl="0" algn="l">
              <a:lnSpc>
                <a:spcPct val="80000"/>
              </a:lnSpc>
              <a:spcBef>
                <a:spcPts val="0"/>
              </a:spcBef>
              <a:spcAft>
                <a:spcPts val="0"/>
              </a:spcAft>
              <a:buClr>
                <a:schemeClr val="dk1"/>
              </a:buClr>
              <a:buSzPts val="523"/>
              <a:buFont typeface="Arial"/>
              <a:buNone/>
            </a:pPr>
            <a:r>
              <a:rPr b="0" lang="es" sz="2200">
                <a:solidFill>
                  <a:srgbClr val="E6E6E6"/>
                </a:solidFill>
              </a:rPr>
              <a:t>May 2, 2022</a:t>
            </a:r>
            <a:endParaRPr b="0" sz="2200">
              <a:solidFill>
                <a:srgbClr val="E6E6E6"/>
              </a:solidFill>
            </a:endParaRPr>
          </a:p>
        </p:txBody>
      </p:sp>
      <p:pic>
        <p:nvPicPr>
          <p:cNvPr descr="Official Music Video for &quot;Happy&quot; by Pharrell Williams&#10;Listen to Pharrell: https://PharrellWilliams.lnk.to/listenYD&#10;&#10;Subscribe to the official Pharrell YouTube channel: https://PharrellWilliams.lnk.to/subscribeYD&#10;&#10;Watch more Pharrell videos: https://PharrellWilliams.lnk.to/listenYC/youtube&#10;&#10;Follow Pharrell:&#10;Facebook: https://PharrellWilliams.lnk.to/followFI&#10;Instagram: https://PharrellWilliams.lnk.to/followII&#10;Twitter: https://PharrellWilliams.lnk.to/followTI&#10;Website: https://PharrellWilliams.lnk.to/followWI&#10;Spotify: https://PharrellWilliams.lnk.to/followSI&#10;YouTube: https://PharrellWilliams.lnk.to/subscribeYD&#10;&#10;Chorus:&#10;(Because I'm happy)&#10;Clap along if you feel like a room without a roof&#10;(Because I'm happy)&#10;Clap along if you feel like happiness is the truth&#10;(Because I'm happy)&#10;Clap along if you know what happiness is to you&#10;(Because I'm happy)&#10;Clap along if you feel like that's what you wanna do&#10;&#10;#PharrellWilliams #Happy #GIRL" id="200" name="Google Shape;200;p26" title="Pharrell Williams - Happy (Video)">
            <a:hlinkClick r:id="rId3"/>
          </p:cNvPr>
          <p:cNvPicPr preferRelativeResize="0"/>
          <p:nvPr/>
        </p:nvPicPr>
        <p:blipFill>
          <a:blip r:embed="rId4">
            <a:alphaModFix/>
          </a:blip>
          <a:stretch>
            <a:fillRect/>
          </a:stretch>
        </p:blipFill>
        <p:spPr>
          <a:xfrm>
            <a:off x="3439250" y="1511250"/>
            <a:ext cx="296326" cy="222250"/>
          </a:xfrm>
          <a:prstGeom prst="rect">
            <a:avLst/>
          </a:prstGeom>
          <a:noFill/>
          <a:ln>
            <a:noFill/>
          </a:ln>
        </p:spPr>
      </p:pic>
      <p:pic>
        <p:nvPicPr>
          <p:cNvPr id="201" name="Google Shape;201;p26"/>
          <p:cNvPicPr preferRelativeResize="0"/>
          <p:nvPr/>
        </p:nvPicPr>
        <p:blipFill>
          <a:blip r:embed="rId5">
            <a:alphaModFix/>
          </a:blip>
          <a:stretch>
            <a:fillRect/>
          </a:stretch>
        </p:blipFill>
        <p:spPr>
          <a:xfrm>
            <a:off x="1189675" y="1407912"/>
            <a:ext cx="3306525" cy="3367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idx="1" type="body"/>
          </p:nvPr>
        </p:nvSpPr>
        <p:spPr>
          <a:xfrm>
            <a:off x="1340175" y="2674463"/>
            <a:ext cx="7047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34343"/>
                </a:solidFill>
                <a:highlight>
                  <a:schemeClr val="lt1"/>
                </a:highlight>
                <a:latin typeface="Montserrat SemiBold"/>
                <a:ea typeface="Montserrat SemiBold"/>
                <a:cs typeface="Montserrat SemiBold"/>
                <a:sym typeface="Montserrat SemiBold"/>
              </a:rPr>
              <a:t>“...higher incomes may still have potential to improve people’s day-to-day well-being, rather than having already reached a plateau for many people in wealthy countries.”- Forbes (1)</a:t>
            </a:r>
            <a:endParaRPr>
              <a:solidFill>
                <a:srgbClr val="434343"/>
              </a:solidFill>
              <a:highlight>
                <a:schemeClr val="lt1"/>
              </a:highlight>
              <a:latin typeface="Montserrat SemiBold"/>
              <a:ea typeface="Montserrat SemiBold"/>
              <a:cs typeface="Montserrat SemiBold"/>
              <a:sym typeface="Montserrat SemiBold"/>
            </a:endParaRPr>
          </a:p>
        </p:txBody>
      </p:sp>
      <p:sp>
        <p:nvSpPr>
          <p:cNvPr id="263" name="Google Shape;263;p35"/>
          <p:cNvSpPr txBox="1"/>
          <p:nvPr>
            <p:ph type="title"/>
          </p:nvPr>
        </p:nvSpPr>
        <p:spPr>
          <a:xfrm>
            <a:off x="1340175" y="1676438"/>
            <a:ext cx="7047300" cy="10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s" sz="3000">
                <a:latin typeface="Montserrat Black"/>
                <a:ea typeface="Montserrat Black"/>
                <a:cs typeface="Montserrat Black"/>
                <a:sym typeface="Montserrat Black"/>
              </a:rPr>
              <a:t>Q: Are countries with higher average incomes happier?</a:t>
            </a:r>
            <a:endParaRPr b="0" sz="3000">
              <a:latin typeface="Montserrat Black"/>
              <a:ea typeface="Montserrat Black"/>
              <a:cs typeface="Montserrat Black"/>
              <a:sym typeface="Montserrat Black"/>
            </a:endParaRPr>
          </a:p>
        </p:txBody>
      </p:sp>
      <p:sp>
        <p:nvSpPr>
          <p:cNvPr id="264" name="Google Shape;264;p35"/>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sz="1200">
                <a:solidFill>
                  <a:srgbClr val="434343"/>
                </a:solidFill>
                <a:latin typeface="Montserrat Medium"/>
                <a:ea typeface="Montserrat Medium"/>
                <a:cs typeface="Montserrat Medium"/>
                <a:sym typeface="Montserrat Medium"/>
              </a:rPr>
              <a:t>‹#›</a:t>
            </a:fld>
            <a:endParaRPr sz="1200">
              <a:solidFill>
                <a:srgbClr val="434343"/>
              </a:solidFill>
              <a:latin typeface="Montserrat Medium"/>
              <a:ea typeface="Montserrat Medium"/>
              <a:cs typeface="Montserrat Medium"/>
              <a:sym typeface="Montserra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70" name="Google Shape;270;p36"/>
          <p:cNvPicPr preferRelativeResize="0"/>
          <p:nvPr/>
        </p:nvPicPr>
        <p:blipFill>
          <a:blip r:embed="rId3">
            <a:alphaModFix/>
          </a:blip>
          <a:stretch>
            <a:fillRect/>
          </a:stretch>
        </p:blipFill>
        <p:spPr>
          <a:xfrm>
            <a:off x="4561301" y="1034275"/>
            <a:ext cx="4389100" cy="2743200"/>
          </a:xfrm>
          <a:prstGeom prst="rect">
            <a:avLst/>
          </a:prstGeom>
          <a:noFill/>
          <a:ln cap="flat" cmpd="sng" w="9525">
            <a:solidFill>
              <a:srgbClr val="434343"/>
            </a:solidFill>
            <a:prstDash val="solid"/>
            <a:round/>
            <a:headEnd len="sm" w="sm" type="none"/>
            <a:tailEnd len="sm" w="sm" type="none"/>
          </a:ln>
        </p:spPr>
      </p:pic>
      <p:sp>
        <p:nvSpPr>
          <p:cNvPr id="271" name="Google Shape;271;p36"/>
          <p:cNvSpPr txBox="1"/>
          <p:nvPr/>
        </p:nvSpPr>
        <p:spPr>
          <a:xfrm>
            <a:off x="296750" y="3850750"/>
            <a:ext cx="86538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434343"/>
                </a:solidFill>
                <a:latin typeface="Montserrat Light"/>
                <a:ea typeface="Montserrat Light"/>
                <a:cs typeface="Montserrat Light"/>
                <a:sym typeface="Montserrat Light"/>
              </a:rPr>
              <a:t>Outside factors with potential impact on average income, </a:t>
            </a:r>
            <a:r>
              <a:rPr lang="es">
                <a:solidFill>
                  <a:srgbClr val="434343"/>
                </a:solidFill>
                <a:latin typeface="Montserrat Light"/>
                <a:ea typeface="Montserrat Light"/>
                <a:cs typeface="Montserrat Light"/>
                <a:sym typeface="Montserrat Light"/>
              </a:rPr>
              <a:t>not considered in our dataset</a:t>
            </a:r>
            <a:r>
              <a:rPr lang="es">
                <a:solidFill>
                  <a:srgbClr val="434343"/>
                </a:solidFill>
                <a:latin typeface="Montserrat Light"/>
                <a:ea typeface="Montserrat Light"/>
                <a:cs typeface="Montserrat Light"/>
                <a:sym typeface="Montserrat Light"/>
              </a:rPr>
              <a:t>:</a:t>
            </a:r>
            <a:endParaRPr>
              <a:solidFill>
                <a:srgbClr val="434343"/>
              </a:solidFill>
              <a:latin typeface="Montserrat Light"/>
              <a:ea typeface="Montserrat Light"/>
              <a:cs typeface="Montserrat Light"/>
              <a:sym typeface="Montserrat Light"/>
            </a:endParaRPr>
          </a:p>
          <a:p>
            <a:pPr indent="-317500" lvl="0" marL="457200" rtl="0" algn="l">
              <a:spcBef>
                <a:spcPts val="0"/>
              </a:spcBef>
              <a:spcAft>
                <a:spcPts val="0"/>
              </a:spcAft>
              <a:buClr>
                <a:srgbClr val="FF883E"/>
              </a:buClr>
              <a:buSzPts val="1400"/>
              <a:buFont typeface="Montserrat Light"/>
              <a:buChar char="●"/>
            </a:pPr>
            <a:r>
              <a:rPr lang="es">
                <a:solidFill>
                  <a:srgbClr val="434343"/>
                </a:solidFill>
                <a:latin typeface="Montserrat Light"/>
                <a:ea typeface="Montserrat Light"/>
                <a:cs typeface="Montserrat Light"/>
                <a:sym typeface="Montserrat Light"/>
              </a:rPr>
              <a:t>Countries with higher average income may have higher economic growth, lower inflation, faster population growth, etc. </a:t>
            </a:r>
            <a:endParaRPr>
              <a:solidFill>
                <a:srgbClr val="434343"/>
              </a:solidFill>
              <a:latin typeface="Montserrat Light"/>
              <a:ea typeface="Montserrat Light"/>
              <a:cs typeface="Montserrat Light"/>
              <a:sym typeface="Montserrat Light"/>
            </a:endParaRPr>
          </a:p>
        </p:txBody>
      </p:sp>
      <p:sp>
        <p:nvSpPr>
          <p:cNvPr id="272" name="Google Shape;272;p36"/>
          <p:cNvSpPr txBox="1"/>
          <p:nvPr>
            <p:ph type="title"/>
          </p:nvPr>
        </p:nvSpPr>
        <p:spPr>
          <a:xfrm>
            <a:off x="243050" y="257875"/>
            <a:ext cx="86055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Higher Average Income Countries Appear Happier</a:t>
            </a:r>
            <a:endParaRPr/>
          </a:p>
        </p:txBody>
      </p:sp>
      <p:pic>
        <p:nvPicPr>
          <p:cNvPr id="273" name="Google Shape;273;p36"/>
          <p:cNvPicPr preferRelativeResize="0"/>
          <p:nvPr/>
        </p:nvPicPr>
        <p:blipFill>
          <a:blip r:embed="rId4">
            <a:alphaModFix/>
          </a:blip>
          <a:stretch>
            <a:fillRect/>
          </a:stretch>
        </p:blipFill>
        <p:spPr>
          <a:xfrm>
            <a:off x="296750" y="1034288"/>
            <a:ext cx="4114800" cy="2743200"/>
          </a:xfrm>
          <a:prstGeom prst="rect">
            <a:avLst/>
          </a:prstGeom>
          <a:noFill/>
          <a:ln cap="flat" cmpd="sng" w="9525">
            <a:solidFill>
              <a:srgbClr val="434343"/>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834875" y="1280163"/>
            <a:ext cx="6841800" cy="147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s" sz="3000">
                <a:latin typeface="Montserrat Black"/>
                <a:ea typeface="Montserrat Black"/>
                <a:cs typeface="Montserrat Black"/>
                <a:sym typeface="Montserrat Black"/>
              </a:rPr>
              <a:t>Q: Does the weather of a country (avg. sunshine) influence happiness?</a:t>
            </a:r>
            <a:endParaRPr b="0" sz="3000">
              <a:latin typeface="Montserrat Black"/>
              <a:ea typeface="Montserrat Black"/>
              <a:cs typeface="Montserrat Black"/>
              <a:sym typeface="Montserrat Black"/>
            </a:endParaRPr>
          </a:p>
        </p:txBody>
      </p:sp>
      <p:sp>
        <p:nvSpPr>
          <p:cNvPr id="279" name="Google Shape;279;p37"/>
          <p:cNvSpPr txBox="1"/>
          <p:nvPr>
            <p:ph idx="1" type="subTitle"/>
          </p:nvPr>
        </p:nvSpPr>
        <p:spPr>
          <a:xfrm>
            <a:off x="834875" y="2756044"/>
            <a:ext cx="6298200" cy="11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s">
                <a:solidFill>
                  <a:srgbClr val="2C2D30"/>
                </a:solidFill>
                <a:latin typeface="Montserrat"/>
                <a:ea typeface="Montserrat"/>
                <a:cs typeface="Montserrat"/>
                <a:sym typeface="Montserrat"/>
              </a:rPr>
              <a:t>“People instinctively believe that better weather results in better moods” </a:t>
            </a:r>
            <a:r>
              <a:rPr b="1" lang="es">
                <a:solidFill>
                  <a:srgbClr val="2C2D30"/>
                </a:solidFill>
                <a:latin typeface="Montserrat"/>
                <a:ea typeface="Montserrat"/>
                <a:cs typeface="Montserrat"/>
                <a:sym typeface="Montserrat"/>
              </a:rPr>
              <a:t>-psychology today (2)</a:t>
            </a:r>
            <a:endParaRPr b="1">
              <a:latin typeface="Montserrat"/>
              <a:ea typeface="Montserrat"/>
              <a:cs typeface="Montserrat"/>
              <a:sym typeface="Montserrat"/>
            </a:endParaRPr>
          </a:p>
        </p:txBody>
      </p:sp>
      <p:sp>
        <p:nvSpPr>
          <p:cNvPr id="280" name="Google Shape;280;p37"/>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86" name="Google Shape;286;p38"/>
          <p:cNvSpPr txBox="1"/>
          <p:nvPr>
            <p:ph type="title"/>
          </p:nvPr>
        </p:nvSpPr>
        <p:spPr>
          <a:xfrm>
            <a:off x="237425" y="183625"/>
            <a:ext cx="87624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More Sunshine Does Not Mean Countries are Happier</a:t>
            </a:r>
            <a:endParaRPr/>
          </a:p>
        </p:txBody>
      </p:sp>
      <p:pic>
        <p:nvPicPr>
          <p:cNvPr id="287" name="Google Shape;287;p38"/>
          <p:cNvPicPr preferRelativeResize="0"/>
          <p:nvPr/>
        </p:nvPicPr>
        <p:blipFill>
          <a:blip r:embed="rId3">
            <a:alphaModFix/>
          </a:blip>
          <a:stretch>
            <a:fillRect/>
          </a:stretch>
        </p:blipFill>
        <p:spPr>
          <a:xfrm>
            <a:off x="237413" y="1031113"/>
            <a:ext cx="4188425" cy="2743200"/>
          </a:xfrm>
          <a:prstGeom prst="rect">
            <a:avLst/>
          </a:prstGeom>
          <a:noFill/>
          <a:ln cap="flat" cmpd="sng" w="9525">
            <a:solidFill>
              <a:schemeClr val="dk2"/>
            </a:solidFill>
            <a:prstDash val="solid"/>
            <a:round/>
            <a:headEnd len="sm" w="sm" type="none"/>
            <a:tailEnd len="sm" w="sm" type="none"/>
          </a:ln>
        </p:spPr>
      </p:pic>
      <p:pic>
        <p:nvPicPr>
          <p:cNvPr id="288" name="Google Shape;288;p38"/>
          <p:cNvPicPr preferRelativeResize="0"/>
          <p:nvPr/>
        </p:nvPicPr>
        <p:blipFill>
          <a:blip r:embed="rId4">
            <a:alphaModFix/>
          </a:blip>
          <a:stretch>
            <a:fillRect/>
          </a:stretch>
        </p:blipFill>
        <p:spPr>
          <a:xfrm>
            <a:off x="4542725" y="1031163"/>
            <a:ext cx="4389000" cy="2743122"/>
          </a:xfrm>
          <a:prstGeom prst="rect">
            <a:avLst/>
          </a:prstGeom>
          <a:noFill/>
          <a:ln cap="flat" cmpd="sng" w="9525">
            <a:solidFill>
              <a:schemeClr val="dk2"/>
            </a:solidFill>
            <a:prstDash val="solid"/>
            <a:round/>
            <a:headEnd len="sm" w="sm" type="none"/>
            <a:tailEnd len="sm" w="sm" type="none"/>
          </a:ln>
        </p:spPr>
      </p:pic>
      <p:sp>
        <p:nvSpPr>
          <p:cNvPr id="289" name="Google Shape;289;p38"/>
          <p:cNvSpPr txBox="1"/>
          <p:nvPr/>
        </p:nvSpPr>
        <p:spPr>
          <a:xfrm>
            <a:off x="224850" y="3850750"/>
            <a:ext cx="87069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434343"/>
                </a:solidFill>
                <a:latin typeface="Montserrat Light"/>
                <a:ea typeface="Montserrat Light"/>
                <a:cs typeface="Montserrat Light"/>
                <a:sym typeface="Montserrat Light"/>
              </a:rPr>
              <a:t>Outside factors with potential impact on a country’s weather, not considered in our dataset:</a:t>
            </a:r>
            <a:endParaRPr>
              <a:solidFill>
                <a:srgbClr val="434343"/>
              </a:solidFill>
              <a:latin typeface="Montserrat Light"/>
              <a:ea typeface="Montserrat Light"/>
              <a:cs typeface="Montserrat Light"/>
              <a:sym typeface="Montserrat Light"/>
            </a:endParaRPr>
          </a:p>
          <a:p>
            <a:pPr indent="-317500" lvl="0" marL="457200" rtl="0" algn="l">
              <a:spcBef>
                <a:spcPts val="0"/>
              </a:spcBef>
              <a:spcAft>
                <a:spcPts val="0"/>
              </a:spcAft>
              <a:buClr>
                <a:srgbClr val="FF883E"/>
              </a:buClr>
              <a:buSzPts val="1400"/>
              <a:buFont typeface="Montserrat Light"/>
              <a:buChar char="●"/>
            </a:pPr>
            <a:r>
              <a:rPr lang="es">
                <a:solidFill>
                  <a:srgbClr val="434343"/>
                </a:solidFill>
                <a:latin typeface="Montserrat Light"/>
                <a:ea typeface="Montserrat Light"/>
                <a:cs typeface="Montserrat Light"/>
                <a:sym typeface="Montserrat Light"/>
              </a:rPr>
              <a:t>Other factors influencing a country’s weather may include cloudiness, humidity, rainfall, temperature, etc.</a:t>
            </a:r>
            <a:endParaRPr>
              <a:solidFill>
                <a:srgbClr val="434343"/>
              </a:solidFill>
              <a:latin typeface="Montserrat Light"/>
              <a:ea typeface="Montserrat Light"/>
              <a:cs typeface="Montserrat Light"/>
              <a:sym typeface="Montserrat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idx="1" type="body"/>
          </p:nvPr>
        </p:nvSpPr>
        <p:spPr>
          <a:xfrm>
            <a:off x="1340175" y="2662163"/>
            <a:ext cx="7047300" cy="8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s" sz="1650">
                <a:solidFill>
                  <a:srgbClr val="262626"/>
                </a:solidFill>
                <a:highlight>
                  <a:schemeClr val="lt1"/>
                </a:highlight>
                <a:latin typeface="Montserrat"/>
                <a:ea typeface="Montserrat"/>
                <a:cs typeface="Montserrat"/>
                <a:sym typeface="Montserrat"/>
              </a:rPr>
              <a:t> </a:t>
            </a:r>
            <a:r>
              <a:rPr b="1" i="1" lang="es" sz="1650">
                <a:solidFill>
                  <a:srgbClr val="434343"/>
                </a:solidFill>
                <a:highlight>
                  <a:schemeClr val="lt1"/>
                </a:highlight>
                <a:latin typeface="Montserrat"/>
                <a:ea typeface="Montserrat"/>
                <a:cs typeface="Montserrat"/>
                <a:sym typeface="Montserrat"/>
              </a:rPr>
              <a:t>“</a:t>
            </a:r>
            <a:r>
              <a:rPr b="1" i="1" lang="es">
                <a:solidFill>
                  <a:srgbClr val="434343"/>
                </a:solidFill>
                <a:highlight>
                  <a:schemeClr val="lt1"/>
                </a:highlight>
                <a:latin typeface="Montserrat"/>
                <a:ea typeface="Montserrat"/>
                <a:cs typeface="Montserrat"/>
                <a:sym typeface="Montserrat"/>
              </a:rPr>
              <a:t>A new study has found that those in better moods (happier) were 35% less likely to die in the next 5 years when taking their life situations into account.”- Science. Org (3)</a:t>
            </a:r>
            <a:endParaRPr b="1" i="1">
              <a:solidFill>
                <a:srgbClr val="434343"/>
              </a:solidFill>
              <a:highlight>
                <a:schemeClr val="lt1"/>
              </a:highlight>
              <a:latin typeface="Montserrat"/>
              <a:ea typeface="Montserrat"/>
              <a:cs typeface="Montserrat"/>
              <a:sym typeface="Montserrat"/>
            </a:endParaRPr>
          </a:p>
        </p:txBody>
      </p:sp>
      <p:sp>
        <p:nvSpPr>
          <p:cNvPr id="295" name="Google Shape;295;p39"/>
          <p:cNvSpPr txBox="1"/>
          <p:nvPr>
            <p:ph type="title"/>
          </p:nvPr>
        </p:nvSpPr>
        <p:spPr>
          <a:xfrm>
            <a:off x="1340175" y="1664121"/>
            <a:ext cx="7047300" cy="10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s" sz="3000">
                <a:latin typeface="Montserrat Black"/>
                <a:ea typeface="Montserrat Black"/>
                <a:cs typeface="Montserrat Black"/>
                <a:sym typeface="Montserrat Black"/>
              </a:rPr>
              <a:t>Q: Are countries with longer life expectancies happier?</a:t>
            </a:r>
            <a:endParaRPr b="0" sz="3000">
              <a:latin typeface="Montserrat Black"/>
              <a:ea typeface="Montserrat Black"/>
              <a:cs typeface="Montserrat Black"/>
              <a:sym typeface="Montserrat Black"/>
            </a:endParaRPr>
          </a:p>
        </p:txBody>
      </p:sp>
      <p:sp>
        <p:nvSpPr>
          <p:cNvPr id="296" name="Google Shape;296;p39"/>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sz="1200">
                <a:solidFill>
                  <a:srgbClr val="434343"/>
                </a:solidFill>
                <a:latin typeface="Montserrat Medium"/>
                <a:ea typeface="Montserrat Medium"/>
                <a:cs typeface="Montserrat Medium"/>
                <a:sym typeface="Montserrat Medium"/>
              </a:rPr>
              <a:t>‹#›</a:t>
            </a:fld>
            <a:endParaRPr sz="1200">
              <a:solidFill>
                <a:srgbClr val="434343"/>
              </a:solidFill>
              <a:latin typeface="Montserrat Medium"/>
              <a:ea typeface="Montserrat Medium"/>
              <a:cs typeface="Montserrat Medium"/>
              <a:sym typeface="Montserrat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302" name="Google Shape;302;p40"/>
          <p:cNvSpPr txBox="1"/>
          <p:nvPr>
            <p:ph type="title"/>
          </p:nvPr>
        </p:nvSpPr>
        <p:spPr>
          <a:xfrm>
            <a:off x="0" y="183625"/>
            <a:ext cx="91440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Longer Life Expectancy May Suggest Happier Countries</a:t>
            </a:r>
            <a:endParaRPr/>
          </a:p>
        </p:txBody>
      </p:sp>
      <p:sp>
        <p:nvSpPr>
          <p:cNvPr id="303" name="Google Shape;303;p40"/>
          <p:cNvSpPr txBox="1"/>
          <p:nvPr/>
        </p:nvSpPr>
        <p:spPr>
          <a:xfrm>
            <a:off x="313725" y="3842250"/>
            <a:ext cx="86016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434343"/>
                </a:solidFill>
                <a:latin typeface="Montserrat Light"/>
                <a:ea typeface="Montserrat Light"/>
                <a:cs typeface="Montserrat Light"/>
                <a:sym typeface="Montserrat Light"/>
              </a:rPr>
              <a:t>Outside factors with potential impact on life expectancy, </a:t>
            </a:r>
            <a:r>
              <a:rPr lang="es">
                <a:solidFill>
                  <a:srgbClr val="434343"/>
                </a:solidFill>
                <a:latin typeface="Montserrat Light"/>
                <a:ea typeface="Montserrat Light"/>
                <a:cs typeface="Montserrat Light"/>
                <a:sym typeface="Montserrat Light"/>
              </a:rPr>
              <a:t>not considered in our dataset:</a:t>
            </a:r>
            <a:endParaRPr>
              <a:latin typeface="Montserrat Light"/>
              <a:ea typeface="Montserrat Light"/>
              <a:cs typeface="Montserrat Light"/>
              <a:sym typeface="Montserrat Light"/>
            </a:endParaRPr>
          </a:p>
          <a:p>
            <a:pPr indent="-317500" lvl="0" marL="457200" rtl="0" algn="l">
              <a:spcBef>
                <a:spcPts val="0"/>
              </a:spcBef>
              <a:spcAft>
                <a:spcPts val="0"/>
              </a:spcAft>
              <a:buClr>
                <a:srgbClr val="E76A28"/>
              </a:buClr>
              <a:buSzPts val="1400"/>
              <a:buFont typeface="Montserrat Light"/>
              <a:buChar char="●"/>
            </a:pPr>
            <a:r>
              <a:rPr lang="es">
                <a:solidFill>
                  <a:srgbClr val="666666"/>
                </a:solidFill>
                <a:latin typeface="Montserrat Light"/>
                <a:ea typeface="Montserrat Light"/>
                <a:cs typeface="Montserrat Light"/>
                <a:sym typeface="Montserrat Light"/>
              </a:rPr>
              <a:t>Countries with shorter life expectancy may be heavily populated, with a lot of pollution, have less access to health care, have higher violence rates, be war-torn, etc.</a:t>
            </a:r>
            <a:endParaRPr>
              <a:solidFill>
                <a:srgbClr val="666666"/>
              </a:solidFill>
              <a:latin typeface="Montserrat Light"/>
              <a:ea typeface="Montserrat Light"/>
              <a:cs typeface="Montserrat Light"/>
              <a:sym typeface="Montserrat Light"/>
            </a:endParaRPr>
          </a:p>
        </p:txBody>
      </p:sp>
      <p:pic>
        <p:nvPicPr>
          <p:cNvPr id="304" name="Google Shape;304;p40"/>
          <p:cNvPicPr preferRelativeResize="0"/>
          <p:nvPr/>
        </p:nvPicPr>
        <p:blipFill>
          <a:blip r:embed="rId3">
            <a:alphaModFix/>
          </a:blip>
          <a:stretch>
            <a:fillRect/>
          </a:stretch>
        </p:blipFill>
        <p:spPr>
          <a:xfrm>
            <a:off x="313725" y="997163"/>
            <a:ext cx="4114800" cy="2743200"/>
          </a:xfrm>
          <a:prstGeom prst="rect">
            <a:avLst/>
          </a:prstGeom>
          <a:noFill/>
          <a:ln cap="flat" cmpd="sng" w="9525">
            <a:solidFill>
              <a:srgbClr val="434343"/>
            </a:solidFill>
            <a:prstDash val="solid"/>
            <a:round/>
            <a:headEnd len="sm" w="sm" type="none"/>
            <a:tailEnd len="sm" w="sm" type="none"/>
          </a:ln>
        </p:spPr>
      </p:pic>
      <p:pic>
        <p:nvPicPr>
          <p:cNvPr id="305" name="Google Shape;305;p40"/>
          <p:cNvPicPr preferRelativeResize="0"/>
          <p:nvPr/>
        </p:nvPicPr>
        <p:blipFill>
          <a:blip r:embed="rId4">
            <a:alphaModFix/>
          </a:blip>
          <a:stretch>
            <a:fillRect/>
          </a:stretch>
        </p:blipFill>
        <p:spPr>
          <a:xfrm>
            <a:off x="4504500" y="990425"/>
            <a:ext cx="4410675" cy="2756672"/>
          </a:xfrm>
          <a:prstGeom prst="rect">
            <a:avLst/>
          </a:prstGeom>
          <a:noFill/>
          <a:ln cap="flat" cmpd="sng" w="9525">
            <a:solidFill>
              <a:srgbClr val="434343"/>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844700" y="1413600"/>
            <a:ext cx="7111500" cy="102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s" sz="3000">
                <a:latin typeface="Montserrat Black"/>
                <a:ea typeface="Montserrat Black"/>
                <a:cs typeface="Montserrat Black"/>
                <a:sym typeface="Montserrat Black"/>
              </a:rPr>
              <a:t>Q: Does alcohol consumption influence happiness?</a:t>
            </a:r>
            <a:endParaRPr b="0" sz="3000">
              <a:latin typeface="Montserrat Black"/>
              <a:ea typeface="Montserrat Black"/>
              <a:cs typeface="Montserrat Black"/>
              <a:sym typeface="Montserrat Black"/>
            </a:endParaRPr>
          </a:p>
        </p:txBody>
      </p:sp>
      <p:sp>
        <p:nvSpPr>
          <p:cNvPr id="311" name="Google Shape;311;p41"/>
          <p:cNvSpPr txBox="1"/>
          <p:nvPr>
            <p:ph idx="1" type="subTitle"/>
          </p:nvPr>
        </p:nvSpPr>
        <p:spPr>
          <a:xfrm>
            <a:off x="844700" y="2436899"/>
            <a:ext cx="6298200" cy="12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s">
                <a:solidFill>
                  <a:srgbClr val="434343"/>
                </a:solidFill>
                <a:latin typeface="Montserrat"/>
                <a:ea typeface="Montserrat"/>
                <a:cs typeface="Montserrat"/>
                <a:sym typeface="Montserrat"/>
              </a:rPr>
              <a:t>“ In conclusion, while iPhone users are happier at the moment of drinking, there are only small overspills to other moments, and among the wider population, changing drinking levels across several years are not associated with changing life satisfaction.” - Study by Ben Baumberg Geiger 1, George MacKerron (4)</a:t>
            </a:r>
            <a:endParaRPr b="1">
              <a:solidFill>
                <a:srgbClr val="434343"/>
              </a:solidFill>
              <a:latin typeface="Montserrat"/>
              <a:ea typeface="Montserrat"/>
              <a:cs typeface="Montserrat"/>
              <a:sym typeface="Montserrat"/>
            </a:endParaRPr>
          </a:p>
        </p:txBody>
      </p:sp>
      <p:sp>
        <p:nvSpPr>
          <p:cNvPr id="312" name="Google Shape;312;p41"/>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2"/>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318" name="Google Shape;318;p42"/>
          <p:cNvSpPr txBox="1"/>
          <p:nvPr>
            <p:ph type="title"/>
          </p:nvPr>
        </p:nvSpPr>
        <p:spPr>
          <a:xfrm>
            <a:off x="0" y="183625"/>
            <a:ext cx="9144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Alcohol Consumption Does Not Influence Happiness </a:t>
            </a:r>
            <a:endParaRPr/>
          </a:p>
        </p:txBody>
      </p:sp>
      <p:pic>
        <p:nvPicPr>
          <p:cNvPr id="319" name="Google Shape;319;p42"/>
          <p:cNvPicPr preferRelativeResize="0"/>
          <p:nvPr/>
        </p:nvPicPr>
        <p:blipFill>
          <a:blip r:embed="rId3">
            <a:alphaModFix/>
          </a:blip>
          <a:stretch>
            <a:fillRect/>
          </a:stretch>
        </p:blipFill>
        <p:spPr>
          <a:xfrm>
            <a:off x="245625" y="974750"/>
            <a:ext cx="4214000" cy="2743200"/>
          </a:xfrm>
          <a:prstGeom prst="rect">
            <a:avLst/>
          </a:prstGeom>
          <a:noFill/>
          <a:ln cap="flat" cmpd="sng" w="9525">
            <a:solidFill>
              <a:schemeClr val="dk2"/>
            </a:solidFill>
            <a:prstDash val="solid"/>
            <a:round/>
            <a:headEnd len="sm" w="sm" type="none"/>
            <a:tailEnd len="sm" w="sm" type="none"/>
          </a:ln>
        </p:spPr>
      </p:pic>
      <p:pic>
        <p:nvPicPr>
          <p:cNvPr id="320" name="Google Shape;320;p42"/>
          <p:cNvPicPr preferRelativeResize="0"/>
          <p:nvPr/>
        </p:nvPicPr>
        <p:blipFill>
          <a:blip r:embed="rId4">
            <a:alphaModFix/>
          </a:blip>
          <a:stretch>
            <a:fillRect/>
          </a:stretch>
        </p:blipFill>
        <p:spPr>
          <a:xfrm>
            <a:off x="4519081" y="974788"/>
            <a:ext cx="4388995" cy="2743122"/>
          </a:xfrm>
          <a:prstGeom prst="rect">
            <a:avLst/>
          </a:prstGeom>
          <a:noFill/>
          <a:ln cap="flat" cmpd="sng" w="9525">
            <a:solidFill>
              <a:schemeClr val="dk2"/>
            </a:solidFill>
            <a:prstDash val="solid"/>
            <a:round/>
            <a:headEnd len="sm" w="sm" type="none"/>
            <a:tailEnd len="sm" w="sm" type="none"/>
          </a:ln>
        </p:spPr>
      </p:pic>
      <p:sp>
        <p:nvSpPr>
          <p:cNvPr id="321" name="Google Shape;321;p42"/>
          <p:cNvSpPr txBox="1"/>
          <p:nvPr/>
        </p:nvSpPr>
        <p:spPr>
          <a:xfrm>
            <a:off x="245625" y="3804100"/>
            <a:ext cx="8662500" cy="861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434343"/>
                </a:solidFill>
                <a:latin typeface="Montserrat Light"/>
                <a:ea typeface="Montserrat Light"/>
                <a:cs typeface="Montserrat Light"/>
                <a:sym typeface="Montserrat Light"/>
              </a:rPr>
              <a:t>Outside factors with potential impact on alcohol consumption, not considered in our dataset:</a:t>
            </a:r>
            <a:endParaRPr>
              <a:solidFill>
                <a:srgbClr val="434343"/>
              </a:solidFill>
              <a:latin typeface="Montserrat Light"/>
              <a:ea typeface="Montserrat Light"/>
              <a:cs typeface="Montserrat Light"/>
              <a:sym typeface="Montserrat Light"/>
            </a:endParaRPr>
          </a:p>
          <a:p>
            <a:pPr indent="-330200" lvl="0" marL="457200" rtl="0" algn="l">
              <a:spcBef>
                <a:spcPts val="0"/>
              </a:spcBef>
              <a:spcAft>
                <a:spcPts val="0"/>
              </a:spcAft>
              <a:buClr>
                <a:srgbClr val="FF883E"/>
              </a:buClr>
              <a:buSzPts val="1600"/>
              <a:buFont typeface="Montserrat Light"/>
              <a:buChar char="●"/>
            </a:pPr>
            <a:r>
              <a:rPr lang="es">
                <a:solidFill>
                  <a:srgbClr val="434343"/>
                </a:solidFill>
                <a:latin typeface="Montserrat Light"/>
                <a:ea typeface="Montserrat Light"/>
                <a:cs typeface="Montserrat Light"/>
                <a:sym typeface="Montserrat Light"/>
              </a:rPr>
              <a:t>Countries may rank low in alcohol consumption for religious reasons or low societal acceptance, etc. </a:t>
            </a:r>
            <a:endParaRPr>
              <a:solidFill>
                <a:srgbClr val="434343"/>
              </a:solidFill>
              <a:latin typeface="Montserrat Light"/>
              <a:ea typeface="Montserrat Light"/>
              <a:cs typeface="Montserrat Light"/>
              <a:sym typeface="Montserrat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3"/>
          <p:cNvSpPr txBox="1"/>
          <p:nvPr>
            <p:ph type="title"/>
          </p:nvPr>
        </p:nvSpPr>
        <p:spPr>
          <a:xfrm>
            <a:off x="1557275" y="1749000"/>
            <a:ext cx="6423600" cy="2505000"/>
          </a:xfrm>
          <a:prstGeom prst="rect">
            <a:avLst/>
          </a:prstGeom>
        </p:spPr>
        <p:txBody>
          <a:bodyPr anchorCtr="0" anchor="b" bIns="91425" lIns="91425" spcFirstLastPara="1" rIns="91425" wrap="square" tIns="91425">
            <a:spAutoFit/>
          </a:bodyPr>
          <a:lstStyle/>
          <a:p>
            <a:pPr indent="-234950" lvl="0" marL="914400" rtl="0" algn="l">
              <a:spcBef>
                <a:spcPts val="0"/>
              </a:spcBef>
              <a:spcAft>
                <a:spcPts val="0"/>
              </a:spcAft>
              <a:buClr>
                <a:srgbClr val="C24C4C"/>
              </a:buClr>
              <a:buSzPts val="100"/>
              <a:buFont typeface="Montserrat ExtraBold"/>
              <a:buAutoNum type="arabicPeriod"/>
            </a:pPr>
            <a:r>
              <a:rPr lang="es" sz="100">
                <a:solidFill>
                  <a:srgbClr val="C24C4C"/>
                </a:solidFill>
                <a:latin typeface="Montserrat ExtraBold"/>
                <a:ea typeface="Montserrat ExtraBold"/>
                <a:cs typeface="Montserrat ExtraBold"/>
                <a:sym typeface="Montserrat ExtraBold"/>
              </a:rPr>
              <a:t>a</a:t>
            </a:r>
            <a:endParaRPr sz="100">
              <a:solidFill>
                <a:srgbClr val="C24C4C"/>
              </a:solidFill>
              <a:latin typeface="Montserrat ExtraBold"/>
              <a:ea typeface="Montserrat ExtraBold"/>
              <a:cs typeface="Montserrat ExtraBold"/>
              <a:sym typeface="Montserrat ExtraBold"/>
            </a:endParaRPr>
          </a:p>
          <a:p>
            <a:pPr indent="-234950" lvl="0" marL="914400" rtl="0" algn="l">
              <a:spcBef>
                <a:spcPts val="0"/>
              </a:spcBef>
              <a:spcAft>
                <a:spcPts val="0"/>
              </a:spcAft>
              <a:buClr>
                <a:srgbClr val="C24C4C"/>
              </a:buClr>
              <a:buSzPts val="100"/>
              <a:buFont typeface="Montserrat ExtraBold"/>
              <a:buAutoNum type="arabicPeriod"/>
            </a:pPr>
            <a:r>
              <a:rPr lang="es" sz="100">
                <a:solidFill>
                  <a:srgbClr val="C24C4C"/>
                </a:solidFill>
                <a:latin typeface="Montserrat ExtraBold"/>
                <a:ea typeface="Montserrat ExtraBold"/>
                <a:cs typeface="Montserrat ExtraBold"/>
                <a:sym typeface="Montserrat ExtraBold"/>
              </a:rPr>
              <a:t>sd</a:t>
            </a:r>
            <a:endParaRPr sz="100">
              <a:solidFill>
                <a:srgbClr val="C24C4C"/>
              </a:solidFill>
              <a:latin typeface="Montserrat ExtraBold"/>
              <a:ea typeface="Montserrat ExtraBold"/>
              <a:cs typeface="Montserrat ExtraBold"/>
              <a:sym typeface="Montserrat ExtraBold"/>
            </a:endParaRPr>
          </a:p>
          <a:p>
            <a:pPr indent="0" lvl="0" marL="914400" rtl="0" algn="l">
              <a:spcBef>
                <a:spcPts val="0"/>
              </a:spcBef>
              <a:spcAft>
                <a:spcPts val="0"/>
              </a:spcAft>
              <a:buNone/>
            </a:pPr>
            <a:r>
              <a:t/>
            </a:r>
            <a:endParaRPr sz="100">
              <a:solidFill>
                <a:srgbClr val="C24C4C"/>
              </a:solidFill>
              <a:latin typeface="Montserrat ExtraBold"/>
              <a:ea typeface="Montserrat ExtraBold"/>
              <a:cs typeface="Montserrat ExtraBold"/>
              <a:sym typeface="Montserrat ExtraBold"/>
            </a:endParaRPr>
          </a:p>
          <a:p>
            <a:pPr indent="-533400" lvl="0" marL="914400" rtl="0" algn="l">
              <a:spcBef>
                <a:spcPts val="0"/>
              </a:spcBef>
              <a:spcAft>
                <a:spcPts val="0"/>
              </a:spcAft>
              <a:buClr>
                <a:schemeClr val="lt1"/>
              </a:buClr>
              <a:buSzPts val="4800"/>
              <a:buFont typeface="Montserrat ExtraBold"/>
              <a:buAutoNum type="arabicPeriod"/>
            </a:pPr>
            <a:r>
              <a:rPr lang="es">
                <a:solidFill>
                  <a:schemeClr val="lt1"/>
                </a:solidFill>
                <a:latin typeface="Montserrat ExtraBold"/>
                <a:ea typeface="Montserrat ExtraBold"/>
                <a:cs typeface="Montserrat ExtraBold"/>
                <a:sym typeface="Montserrat ExtraBold"/>
              </a:rPr>
              <a:t>Conclusions, Limitations, &amp; Considerations</a:t>
            </a:r>
            <a:endParaRPr>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4"/>
          <p:cNvSpPr txBox="1"/>
          <p:nvPr>
            <p:ph idx="4294967295" type="title"/>
          </p:nvPr>
        </p:nvSpPr>
        <p:spPr>
          <a:xfrm>
            <a:off x="547650" y="1570700"/>
            <a:ext cx="8048700" cy="13545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b="0" lang="es" sz="3800"/>
              <a:t>Which of these indicators influences happiness the most?</a:t>
            </a:r>
            <a:endParaRPr b="0" sz="3800"/>
          </a:p>
        </p:txBody>
      </p:sp>
      <p:sp>
        <p:nvSpPr>
          <p:cNvPr id="332" name="Google Shape;332;p44"/>
          <p:cNvSpPr txBox="1"/>
          <p:nvPr>
            <p:ph idx="4294967295"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3768867" y="435975"/>
            <a:ext cx="3888000" cy="49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000"/>
              <a:t>Analysis Purpose:</a:t>
            </a:r>
            <a:endParaRPr b="1" sz="3000"/>
          </a:p>
        </p:txBody>
      </p:sp>
      <p:pic>
        <p:nvPicPr>
          <p:cNvPr id="207" name="Google Shape;207;p27"/>
          <p:cNvPicPr preferRelativeResize="0"/>
          <p:nvPr/>
        </p:nvPicPr>
        <p:blipFill rotWithShape="1">
          <a:blip r:embed="rId3">
            <a:alphaModFix/>
          </a:blip>
          <a:srcRect b="0" l="0" r="24607" t="0"/>
          <a:stretch/>
        </p:blipFill>
        <p:spPr>
          <a:xfrm>
            <a:off x="0" y="0"/>
            <a:ext cx="3635400" cy="5143500"/>
          </a:xfrm>
          <a:prstGeom prst="parallelogram">
            <a:avLst>
              <a:gd fmla="val 25000" name="adj"/>
            </a:avLst>
          </a:prstGeom>
          <a:noFill/>
          <a:ln>
            <a:noFill/>
          </a:ln>
        </p:spPr>
      </p:pic>
      <p:sp>
        <p:nvSpPr>
          <p:cNvPr id="208" name="Google Shape;208;p27"/>
          <p:cNvSpPr txBox="1"/>
          <p:nvPr>
            <p:ph idx="1" type="subTitle"/>
          </p:nvPr>
        </p:nvSpPr>
        <p:spPr>
          <a:xfrm>
            <a:off x="3768875" y="1081500"/>
            <a:ext cx="4138800" cy="374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E76A28"/>
              </a:buClr>
              <a:buSzPts val="1800"/>
              <a:buFont typeface="Montserrat"/>
              <a:buChar char="●"/>
            </a:pPr>
            <a:r>
              <a:rPr lang="es" sz="1800">
                <a:solidFill>
                  <a:srgbClr val="434343"/>
                </a:solidFill>
                <a:latin typeface="Montserrat"/>
                <a:ea typeface="Montserrat"/>
                <a:cs typeface="Montserrat"/>
                <a:sym typeface="Montserrat"/>
              </a:rPr>
              <a:t>To explore the World Happiness Reports from 2015-2022</a:t>
            </a:r>
            <a:endParaRPr sz="1800">
              <a:solidFill>
                <a:srgbClr val="434343"/>
              </a:solidFill>
              <a:latin typeface="Montserrat"/>
              <a:ea typeface="Montserrat"/>
              <a:cs typeface="Montserrat"/>
              <a:sym typeface="Montserrat"/>
            </a:endParaRPr>
          </a:p>
          <a:p>
            <a:pPr indent="0" lvl="0" marL="457200" rtl="0" algn="l">
              <a:spcBef>
                <a:spcPts val="0"/>
              </a:spcBef>
              <a:spcAft>
                <a:spcPts val="0"/>
              </a:spcAft>
              <a:buNone/>
            </a:pPr>
            <a:r>
              <a:t/>
            </a:r>
            <a:endParaRPr sz="700">
              <a:solidFill>
                <a:srgbClr val="434343"/>
              </a:solidFill>
              <a:latin typeface="Montserrat"/>
              <a:ea typeface="Montserrat"/>
              <a:cs typeface="Montserrat"/>
              <a:sym typeface="Montserrat"/>
            </a:endParaRPr>
          </a:p>
          <a:p>
            <a:pPr indent="-342900" lvl="0" marL="457200" rtl="0" algn="l">
              <a:lnSpc>
                <a:spcPct val="100000"/>
              </a:lnSpc>
              <a:spcBef>
                <a:spcPts val="0"/>
              </a:spcBef>
              <a:spcAft>
                <a:spcPts val="0"/>
              </a:spcAft>
              <a:buClr>
                <a:srgbClr val="E76A28"/>
              </a:buClr>
              <a:buSzPts val="1800"/>
              <a:buFont typeface="Montserrat"/>
              <a:buChar char="●"/>
            </a:pPr>
            <a:r>
              <a:rPr lang="es" sz="1800">
                <a:solidFill>
                  <a:srgbClr val="434343"/>
                </a:solidFill>
                <a:latin typeface="Montserrat"/>
                <a:ea typeface="Montserrat"/>
                <a:cs typeface="Montserrat"/>
                <a:sym typeface="Montserrat"/>
              </a:rPr>
              <a:t>To further analyze additional variables that may influence happiness with a lens on 2022’s data: </a:t>
            </a:r>
            <a:endParaRPr sz="1800">
              <a:solidFill>
                <a:srgbClr val="434343"/>
              </a:solidFill>
              <a:latin typeface="Montserrat"/>
              <a:ea typeface="Montserrat"/>
              <a:cs typeface="Montserrat"/>
              <a:sym typeface="Montserrat"/>
            </a:endParaRPr>
          </a:p>
          <a:p>
            <a:pPr indent="-330200" lvl="1" marL="914400" rtl="0" algn="l">
              <a:lnSpc>
                <a:spcPct val="100000"/>
              </a:lnSpc>
              <a:spcBef>
                <a:spcPts val="10"/>
              </a:spcBef>
              <a:spcAft>
                <a:spcPts val="0"/>
              </a:spcAft>
              <a:buClr>
                <a:srgbClr val="E76A28"/>
              </a:buClr>
              <a:buSzPts val="1600"/>
              <a:buFont typeface="Montserrat"/>
              <a:buChar char="○"/>
            </a:pPr>
            <a:r>
              <a:rPr lang="es" sz="1600">
                <a:solidFill>
                  <a:srgbClr val="434343"/>
                </a:solidFill>
                <a:latin typeface="Montserrat"/>
                <a:ea typeface="Montserrat"/>
                <a:cs typeface="Montserrat"/>
                <a:sym typeface="Montserrat"/>
              </a:rPr>
              <a:t>Average income </a:t>
            </a:r>
            <a:endParaRPr sz="1600">
              <a:solidFill>
                <a:srgbClr val="434343"/>
              </a:solidFill>
              <a:latin typeface="Montserrat"/>
              <a:ea typeface="Montserrat"/>
              <a:cs typeface="Montserrat"/>
              <a:sym typeface="Montserrat"/>
            </a:endParaRPr>
          </a:p>
          <a:p>
            <a:pPr indent="-330200" lvl="1" marL="914400" rtl="0" algn="l">
              <a:lnSpc>
                <a:spcPct val="100000"/>
              </a:lnSpc>
              <a:spcBef>
                <a:spcPts val="500"/>
              </a:spcBef>
              <a:spcAft>
                <a:spcPts val="0"/>
              </a:spcAft>
              <a:buClr>
                <a:srgbClr val="E76A28"/>
              </a:buClr>
              <a:buSzPts val="1600"/>
              <a:buFont typeface="Montserrat"/>
              <a:buChar char="○"/>
            </a:pPr>
            <a:r>
              <a:rPr lang="es" sz="1600">
                <a:solidFill>
                  <a:srgbClr val="434343"/>
                </a:solidFill>
                <a:latin typeface="Montserrat"/>
                <a:ea typeface="Montserrat"/>
                <a:cs typeface="Montserrat"/>
                <a:sym typeface="Montserrat"/>
              </a:rPr>
              <a:t>Average sunshine </a:t>
            </a:r>
            <a:endParaRPr sz="1600">
              <a:solidFill>
                <a:srgbClr val="434343"/>
              </a:solidFill>
              <a:latin typeface="Montserrat"/>
              <a:ea typeface="Montserrat"/>
              <a:cs typeface="Montserrat"/>
              <a:sym typeface="Montserrat"/>
            </a:endParaRPr>
          </a:p>
          <a:p>
            <a:pPr indent="-330200" lvl="1" marL="914400" rtl="0" algn="l">
              <a:lnSpc>
                <a:spcPct val="100000"/>
              </a:lnSpc>
              <a:spcBef>
                <a:spcPts val="500"/>
              </a:spcBef>
              <a:spcAft>
                <a:spcPts val="0"/>
              </a:spcAft>
              <a:buClr>
                <a:srgbClr val="E76A28"/>
              </a:buClr>
              <a:buSzPts val="1600"/>
              <a:buFont typeface="Montserrat"/>
              <a:buChar char="○"/>
            </a:pPr>
            <a:r>
              <a:rPr lang="es" sz="1600">
                <a:solidFill>
                  <a:srgbClr val="434343"/>
                </a:solidFill>
                <a:latin typeface="Montserrat"/>
                <a:ea typeface="Montserrat"/>
                <a:cs typeface="Montserrat"/>
                <a:sym typeface="Montserrat"/>
              </a:rPr>
              <a:t>Life expectancy</a:t>
            </a:r>
            <a:endParaRPr sz="1600">
              <a:solidFill>
                <a:srgbClr val="434343"/>
              </a:solidFill>
              <a:latin typeface="Montserrat"/>
              <a:ea typeface="Montserrat"/>
              <a:cs typeface="Montserrat"/>
              <a:sym typeface="Montserrat"/>
            </a:endParaRPr>
          </a:p>
          <a:p>
            <a:pPr indent="-330200" lvl="1" marL="914400" rtl="0" algn="l">
              <a:lnSpc>
                <a:spcPct val="100000"/>
              </a:lnSpc>
              <a:spcBef>
                <a:spcPts val="500"/>
              </a:spcBef>
              <a:spcAft>
                <a:spcPts val="0"/>
              </a:spcAft>
              <a:buClr>
                <a:srgbClr val="E76A28"/>
              </a:buClr>
              <a:buSzPts val="1600"/>
              <a:buFont typeface="Montserrat"/>
              <a:buChar char="○"/>
            </a:pPr>
            <a:r>
              <a:rPr lang="es" sz="1600">
                <a:solidFill>
                  <a:srgbClr val="434343"/>
                </a:solidFill>
                <a:latin typeface="Montserrat"/>
                <a:ea typeface="Montserrat"/>
                <a:cs typeface="Montserrat"/>
                <a:sym typeface="Montserrat"/>
              </a:rPr>
              <a:t>Alcohol consumption  </a:t>
            </a:r>
            <a:endParaRPr sz="1600">
              <a:solidFill>
                <a:srgbClr val="434343"/>
              </a:solidFill>
              <a:latin typeface="Montserrat"/>
              <a:ea typeface="Montserrat"/>
              <a:cs typeface="Montserrat"/>
              <a:sym typeface="Montserrat"/>
            </a:endParaRPr>
          </a:p>
          <a:p>
            <a:pPr indent="0" lvl="0" marL="0" rtl="0" algn="l">
              <a:lnSpc>
                <a:spcPct val="100000"/>
              </a:lnSpc>
              <a:spcBef>
                <a:spcPts val="500"/>
              </a:spcBef>
              <a:spcAft>
                <a:spcPts val="0"/>
              </a:spcAft>
              <a:buClr>
                <a:schemeClr val="dk1"/>
              </a:buClr>
              <a:buSzPts val="1100"/>
              <a:buFont typeface="Arial"/>
              <a:buNone/>
            </a:pPr>
            <a:r>
              <a:t/>
            </a:r>
            <a:endParaRPr sz="1600">
              <a:solidFill>
                <a:srgbClr val="160030"/>
              </a:solidFill>
              <a:latin typeface="Assistant"/>
              <a:ea typeface="Assistant"/>
              <a:cs typeface="Assistant"/>
              <a:sym typeface="Assistant"/>
            </a:endParaRPr>
          </a:p>
          <a:p>
            <a:pPr indent="0" lvl="0" marL="0" rtl="0" algn="r">
              <a:spcBef>
                <a:spcPts val="10"/>
              </a:spcBef>
              <a:spcAft>
                <a:spcPts val="0"/>
              </a:spcAft>
              <a:buNone/>
            </a:pPr>
            <a:r>
              <a:t/>
            </a:r>
            <a:endParaRPr/>
          </a:p>
        </p:txBody>
      </p:sp>
      <p:sp>
        <p:nvSpPr>
          <p:cNvPr id="209" name="Google Shape;209;p27"/>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5"/>
          <p:cNvSpPr txBox="1"/>
          <p:nvPr>
            <p:ph type="title"/>
          </p:nvPr>
        </p:nvSpPr>
        <p:spPr>
          <a:xfrm>
            <a:off x="887000" y="1128125"/>
            <a:ext cx="2752200" cy="82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0.698</a:t>
            </a:r>
            <a:endParaRPr/>
          </a:p>
        </p:txBody>
      </p:sp>
      <p:sp>
        <p:nvSpPr>
          <p:cNvPr id="338" name="Google Shape;338;p45"/>
          <p:cNvSpPr txBox="1"/>
          <p:nvPr>
            <p:ph idx="1" type="subTitle"/>
          </p:nvPr>
        </p:nvSpPr>
        <p:spPr>
          <a:xfrm>
            <a:off x="719425" y="1882275"/>
            <a:ext cx="36042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Avg. Income R-Square Value</a:t>
            </a:r>
            <a:endParaRPr/>
          </a:p>
        </p:txBody>
      </p:sp>
      <p:sp>
        <p:nvSpPr>
          <p:cNvPr id="339" name="Google Shape;339;p45"/>
          <p:cNvSpPr txBox="1"/>
          <p:nvPr>
            <p:ph idx="2" type="title"/>
          </p:nvPr>
        </p:nvSpPr>
        <p:spPr>
          <a:xfrm>
            <a:off x="5705025" y="1732225"/>
            <a:ext cx="2321400" cy="82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0.294</a:t>
            </a:r>
            <a:endParaRPr/>
          </a:p>
        </p:txBody>
      </p:sp>
      <p:sp>
        <p:nvSpPr>
          <p:cNvPr id="340" name="Google Shape;340;p45"/>
          <p:cNvSpPr txBox="1"/>
          <p:nvPr>
            <p:ph idx="3" type="subTitle"/>
          </p:nvPr>
        </p:nvSpPr>
        <p:spPr>
          <a:xfrm>
            <a:off x="4071125" y="2503650"/>
            <a:ext cx="42288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Annual Sunshine R-Square Value</a:t>
            </a:r>
            <a:endParaRPr/>
          </a:p>
        </p:txBody>
      </p:sp>
      <p:sp>
        <p:nvSpPr>
          <p:cNvPr id="341" name="Google Shape;341;p45"/>
          <p:cNvSpPr txBox="1"/>
          <p:nvPr>
            <p:ph idx="4" type="title"/>
          </p:nvPr>
        </p:nvSpPr>
        <p:spPr>
          <a:xfrm>
            <a:off x="1008700" y="2828200"/>
            <a:ext cx="2896200" cy="82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0.608</a:t>
            </a:r>
            <a:endParaRPr/>
          </a:p>
        </p:txBody>
      </p:sp>
      <p:sp>
        <p:nvSpPr>
          <p:cNvPr id="342" name="Google Shape;342;p45"/>
          <p:cNvSpPr txBox="1"/>
          <p:nvPr>
            <p:ph idx="5" type="subTitle"/>
          </p:nvPr>
        </p:nvSpPr>
        <p:spPr>
          <a:xfrm>
            <a:off x="1082775" y="3571925"/>
            <a:ext cx="41478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Life Expectancy R-Square Value</a:t>
            </a:r>
            <a:endParaRPr/>
          </a:p>
        </p:txBody>
      </p:sp>
      <p:sp>
        <p:nvSpPr>
          <p:cNvPr id="343" name="Google Shape;343;p45"/>
          <p:cNvSpPr txBox="1"/>
          <p:nvPr>
            <p:ph idx="4" type="title"/>
          </p:nvPr>
        </p:nvSpPr>
        <p:spPr>
          <a:xfrm>
            <a:off x="5748663" y="3840025"/>
            <a:ext cx="2234100" cy="82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0.309</a:t>
            </a:r>
            <a:endParaRPr/>
          </a:p>
        </p:txBody>
      </p:sp>
      <p:sp>
        <p:nvSpPr>
          <p:cNvPr id="344" name="Google Shape;344;p45"/>
          <p:cNvSpPr txBox="1"/>
          <p:nvPr>
            <p:ph type="title"/>
          </p:nvPr>
        </p:nvSpPr>
        <p:spPr>
          <a:xfrm>
            <a:off x="1212000" y="304925"/>
            <a:ext cx="6684600" cy="82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500"/>
              <a:t>Average Income and Life Expectancy have the Highest </a:t>
            </a:r>
            <a:r>
              <a:rPr lang="es" sz="2500"/>
              <a:t>R-Square Values</a:t>
            </a:r>
            <a:endParaRPr sz="2500"/>
          </a:p>
        </p:txBody>
      </p:sp>
      <p:sp>
        <p:nvSpPr>
          <p:cNvPr id="345" name="Google Shape;345;p45"/>
          <p:cNvSpPr txBox="1"/>
          <p:nvPr>
            <p:ph idx="5" type="subTitle"/>
          </p:nvPr>
        </p:nvSpPr>
        <p:spPr>
          <a:xfrm>
            <a:off x="2894850" y="4582325"/>
            <a:ext cx="48549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Alcohol Consumption </a:t>
            </a:r>
            <a:r>
              <a:rPr lang="es"/>
              <a:t>R-Square Value</a:t>
            </a:r>
            <a:endParaRPr/>
          </a:p>
        </p:txBody>
      </p:sp>
      <p:sp>
        <p:nvSpPr>
          <p:cNvPr id="346" name="Google Shape;346;p45"/>
          <p:cNvSpPr txBox="1"/>
          <p:nvPr>
            <p:ph idx="6"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sz="1300">
                <a:latin typeface="Montserrat Medium"/>
                <a:ea typeface="Montserrat Medium"/>
                <a:cs typeface="Montserrat Medium"/>
                <a:sym typeface="Montserrat Medium"/>
              </a:rPr>
              <a:t>‹#›</a:t>
            </a:fld>
            <a:endParaRPr sz="1300">
              <a:latin typeface="Montserrat Medium"/>
              <a:ea typeface="Montserrat Medium"/>
              <a:cs typeface="Montserrat Medium"/>
              <a:sym typeface="Montserrat Medium"/>
            </a:endParaRPr>
          </a:p>
        </p:txBody>
      </p:sp>
      <p:sp>
        <p:nvSpPr>
          <p:cNvPr id="352" name="Google Shape;352;p46"/>
          <p:cNvSpPr txBox="1"/>
          <p:nvPr>
            <p:ph idx="4294967295" type="title"/>
          </p:nvPr>
        </p:nvSpPr>
        <p:spPr>
          <a:xfrm>
            <a:off x="377325" y="1143750"/>
            <a:ext cx="8213100" cy="10467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0" lang="es" sz="1400"/>
              <a:t>Average income has the strongest correlation with happiness score. </a:t>
            </a:r>
            <a:endParaRPr b="0" sz="1400"/>
          </a:p>
          <a:p>
            <a:pPr indent="-317500" lvl="0" marL="457200" rtl="0" algn="l">
              <a:spcBef>
                <a:spcPts val="0"/>
              </a:spcBef>
              <a:spcAft>
                <a:spcPts val="0"/>
              </a:spcAft>
              <a:buSzPts val="1400"/>
              <a:buChar char="●"/>
            </a:pPr>
            <a:r>
              <a:rPr b="0" lang="es" sz="1400"/>
              <a:t>Life expectancy also has a strong correlation with happiness scores</a:t>
            </a:r>
            <a:endParaRPr b="0" sz="1400"/>
          </a:p>
          <a:p>
            <a:pPr indent="-317500" lvl="1" marL="914400" rtl="0" algn="l">
              <a:spcBef>
                <a:spcPts val="0"/>
              </a:spcBef>
              <a:spcAft>
                <a:spcPts val="0"/>
              </a:spcAft>
              <a:buSzPts val="1400"/>
              <a:buChar char="○"/>
            </a:pPr>
            <a:r>
              <a:rPr b="0" lang="es" sz="1400"/>
              <a:t>However, as shown below, the relationship life expectancy and happiness has more variability</a:t>
            </a:r>
            <a:endParaRPr b="0" sz="1400"/>
          </a:p>
        </p:txBody>
      </p:sp>
      <p:sp>
        <p:nvSpPr>
          <p:cNvPr id="353" name="Google Shape;353;p46"/>
          <p:cNvSpPr txBox="1"/>
          <p:nvPr>
            <p:ph idx="4294967295" type="title"/>
          </p:nvPr>
        </p:nvSpPr>
        <p:spPr>
          <a:xfrm>
            <a:off x="269250" y="113550"/>
            <a:ext cx="8605500" cy="1108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2000"/>
              <a:t>Based on the R-square Values and Indicator Variation with Happiness, </a:t>
            </a:r>
            <a:r>
              <a:rPr lang="es" sz="2000">
                <a:solidFill>
                  <a:srgbClr val="FF883E"/>
                </a:solidFill>
              </a:rPr>
              <a:t>we Conclude Average Income is the Best Happiness Indicator of the Variables Selected.</a:t>
            </a:r>
            <a:endParaRPr sz="2000"/>
          </a:p>
        </p:txBody>
      </p:sp>
      <p:pic>
        <p:nvPicPr>
          <p:cNvPr id="354" name="Google Shape;354;p46"/>
          <p:cNvPicPr preferRelativeResize="0"/>
          <p:nvPr/>
        </p:nvPicPr>
        <p:blipFill>
          <a:blip r:embed="rId3">
            <a:alphaModFix/>
          </a:blip>
          <a:stretch>
            <a:fillRect/>
          </a:stretch>
        </p:blipFill>
        <p:spPr>
          <a:xfrm>
            <a:off x="377325" y="2242200"/>
            <a:ext cx="3995150" cy="2663425"/>
          </a:xfrm>
          <a:prstGeom prst="rect">
            <a:avLst/>
          </a:prstGeom>
          <a:noFill/>
          <a:ln cap="flat" cmpd="sng" w="9525">
            <a:solidFill>
              <a:srgbClr val="434343"/>
            </a:solidFill>
            <a:prstDash val="solid"/>
            <a:round/>
            <a:headEnd len="sm" w="sm" type="none"/>
            <a:tailEnd len="sm" w="sm" type="none"/>
          </a:ln>
        </p:spPr>
      </p:pic>
      <p:pic>
        <p:nvPicPr>
          <p:cNvPr id="355" name="Google Shape;355;p46"/>
          <p:cNvPicPr preferRelativeResize="0"/>
          <p:nvPr/>
        </p:nvPicPr>
        <p:blipFill>
          <a:blip r:embed="rId4">
            <a:alphaModFix/>
          </a:blip>
          <a:stretch>
            <a:fillRect/>
          </a:stretch>
        </p:blipFill>
        <p:spPr>
          <a:xfrm>
            <a:off x="4551100" y="2242192"/>
            <a:ext cx="3995150" cy="2663458"/>
          </a:xfrm>
          <a:prstGeom prst="rect">
            <a:avLst/>
          </a:prstGeom>
          <a:noFill/>
          <a:ln cap="flat" cmpd="sng" w="9525">
            <a:solidFill>
              <a:srgbClr val="434343"/>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7"/>
          <p:cNvSpPr txBox="1"/>
          <p:nvPr>
            <p:ph type="title"/>
          </p:nvPr>
        </p:nvSpPr>
        <p:spPr>
          <a:xfrm>
            <a:off x="587192" y="314300"/>
            <a:ext cx="3888000" cy="4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434343"/>
                </a:solidFill>
              </a:rPr>
              <a:t>Limitations </a:t>
            </a:r>
            <a:endParaRPr>
              <a:solidFill>
                <a:srgbClr val="434343"/>
              </a:solidFill>
            </a:endParaRPr>
          </a:p>
        </p:txBody>
      </p:sp>
      <p:sp>
        <p:nvSpPr>
          <p:cNvPr id="361" name="Google Shape;361;p47"/>
          <p:cNvSpPr txBox="1"/>
          <p:nvPr>
            <p:ph idx="1" type="subTitle"/>
          </p:nvPr>
        </p:nvSpPr>
        <p:spPr>
          <a:xfrm>
            <a:off x="587200" y="888650"/>
            <a:ext cx="7461600" cy="39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434343"/>
                </a:solidFill>
                <a:latin typeface="Montserrat"/>
                <a:ea typeface="Montserrat"/>
                <a:cs typeface="Montserrat"/>
                <a:sym typeface="Montserrat"/>
              </a:rPr>
              <a:t>Overall Analysis Limitations:</a:t>
            </a:r>
            <a:endParaRPr b="1">
              <a:solidFill>
                <a:srgbClr val="434343"/>
              </a:solidFill>
              <a:latin typeface="Montserrat"/>
              <a:ea typeface="Montserrat"/>
              <a:cs typeface="Montserrat"/>
              <a:sym typeface="Montserrat"/>
            </a:endParaRPr>
          </a:p>
          <a:p>
            <a:pPr indent="-317500" lvl="0" marL="457200" rtl="0" algn="l">
              <a:spcBef>
                <a:spcPts val="500"/>
              </a:spcBef>
              <a:spcAft>
                <a:spcPts val="0"/>
              </a:spcAft>
              <a:buClr>
                <a:srgbClr val="434343"/>
              </a:buClr>
              <a:buSzPts val="1400"/>
              <a:buFont typeface="Montserrat"/>
              <a:buAutoNum type="arabicPeriod"/>
            </a:pPr>
            <a:r>
              <a:rPr lang="es">
                <a:solidFill>
                  <a:srgbClr val="434343"/>
                </a:solidFill>
                <a:latin typeface="Montserrat"/>
                <a:ea typeface="Montserrat"/>
                <a:cs typeface="Montserrat"/>
                <a:sym typeface="Montserrat"/>
              </a:rPr>
              <a:t>World Happiness dataset only comes from countries willing to participate.</a:t>
            </a:r>
            <a:endParaRPr>
              <a:solidFill>
                <a:srgbClr val="434343"/>
              </a:solidFill>
              <a:latin typeface="Montserrat"/>
              <a:ea typeface="Montserrat"/>
              <a:cs typeface="Montserrat"/>
              <a:sym typeface="Montserrat"/>
            </a:endParaRPr>
          </a:p>
          <a:p>
            <a:pPr indent="-317500" lvl="0" marL="457200" rtl="0" algn="l">
              <a:spcBef>
                <a:spcPts val="500"/>
              </a:spcBef>
              <a:spcAft>
                <a:spcPts val="0"/>
              </a:spcAft>
              <a:buClr>
                <a:srgbClr val="434343"/>
              </a:buClr>
              <a:buSzPts val="1400"/>
              <a:buFont typeface="Montserrat"/>
              <a:buAutoNum type="arabicPeriod"/>
            </a:pPr>
            <a:r>
              <a:rPr lang="es">
                <a:solidFill>
                  <a:srgbClr val="434343"/>
                </a:solidFill>
                <a:latin typeface="Montserrat"/>
                <a:ea typeface="Montserrat"/>
                <a:cs typeface="Montserrat"/>
                <a:sym typeface="Montserrat"/>
              </a:rPr>
              <a:t>Without the ability to conduct multiple regression test, we were not able to statistically prove that income was the strongest factor.</a:t>
            </a:r>
            <a:endParaRPr>
              <a:solidFill>
                <a:srgbClr val="434343"/>
              </a:solidFill>
              <a:latin typeface="Montserrat"/>
              <a:ea typeface="Montserrat"/>
              <a:cs typeface="Montserrat"/>
              <a:sym typeface="Montserrat"/>
            </a:endParaRPr>
          </a:p>
          <a:p>
            <a:pPr indent="-317500" lvl="1" marL="914400" rtl="0" algn="l">
              <a:spcBef>
                <a:spcPts val="500"/>
              </a:spcBef>
              <a:spcAft>
                <a:spcPts val="0"/>
              </a:spcAft>
              <a:buClr>
                <a:srgbClr val="434343"/>
              </a:buClr>
              <a:buSzPts val="1400"/>
              <a:buFont typeface="Montserrat"/>
              <a:buChar char="○"/>
            </a:pPr>
            <a:r>
              <a:rPr lang="es">
                <a:solidFill>
                  <a:srgbClr val="434343"/>
                </a:solidFill>
                <a:latin typeface="Montserrat"/>
                <a:ea typeface="Montserrat"/>
                <a:cs typeface="Montserrat"/>
                <a:sym typeface="Montserrat"/>
              </a:rPr>
              <a:t>We were reliant on using R-Square Values.</a:t>
            </a:r>
            <a:endParaRPr>
              <a:solidFill>
                <a:srgbClr val="434343"/>
              </a:solidFill>
              <a:latin typeface="Montserrat"/>
              <a:ea typeface="Montserrat"/>
              <a:cs typeface="Montserrat"/>
              <a:sym typeface="Montserrat"/>
            </a:endParaRPr>
          </a:p>
          <a:p>
            <a:pPr indent="-317500" lvl="0" marL="457200" rtl="0" algn="l">
              <a:spcBef>
                <a:spcPts val="500"/>
              </a:spcBef>
              <a:spcAft>
                <a:spcPts val="0"/>
              </a:spcAft>
              <a:buClr>
                <a:srgbClr val="434343"/>
              </a:buClr>
              <a:buSzPts val="1400"/>
              <a:buFont typeface="Montserrat"/>
              <a:buAutoNum type="arabicPeriod"/>
            </a:pPr>
            <a:r>
              <a:rPr lang="es">
                <a:solidFill>
                  <a:srgbClr val="434343"/>
                </a:solidFill>
                <a:latin typeface="Montserrat"/>
                <a:ea typeface="Montserrat"/>
                <a:cs typeface="Montserrat"/>
                <a:sym typeface="Montserrat"/>
              </a:rPr>
              <a:t>Unable to code the maps to to be interactive to cycle through the years</a:t>
            </a:r>
            <a:endParaRPr>
              <a:solidFill>
                <a:srgbClr val="434343"/>
              </a:solidFill>
              <a:latin typeface="Montserrat"/>
              <a:ea typeface="Montserrat"/>
              <a:cs typeface="Montserrat"/>
              <a:sym typeface="Montserrat"/>
            </a:endParaRPr>
          </a:p>
          <a:p>
            <a:pPr indent="0" lvl="0" marL="0" rtl="0" algn="l">
              <a:spcBef>
                <a:spcPts val="500"/>
              </a:spcBef>
              <a:spcAft>
                <a:spcPts val="0"/>
              </a:spcAft>
              <a:buNone/>
            </a:pPr>
            <a:r>
              <a:t/>
            </a:r>
            <a:endParaRPr sz="400">
              <a:solidFill>
                <a:srgbClr val="434343"/>
              </a:solidFill>
              <a:latin typeface="Montserrat"/>
              <a:ea typeface="Montserrat"/>
              <a:cs typeface="Montserrat"/>
              <a:sym typeface="Montserrat"/>
            </a:endParaRPr>
          </a:p>
          <a:p>
            <a:pPr indent="0" lvl="0" marL="0" rtl="0" algn="l">
              <a:spcBef>
                <a:spcPts val="500"/>
              </a:spcBef>
              <a:spcAft>
                <a:spcPts val="0"/>
              </a:spcAft>
              <a:buNone/>
            </a:pPr>
            <a:r>
              <a:rPr b="1" lang="es">
                <a:solidFill>
                  <a:srgbClr val="434343"/>
                </a:solidFill>
                <a:latin typeface="Montserrat"/>
                <a:ea typeface="Montserrat"/>
                <a:cs typeface="Montserrat"/>
                <a:sym typeface="Montserrat"/>
              </a:rPr>
              <a:t>Dataset Limitations:</a:t>
            </a:r>
            <a:endParaRPr b="1">
              <a:solidFill>
                <a:srgbClr val="434343"/>
              </a:solidFill>
              <a:latin typeface="Montserrat"/>
              <a:ea typeface="Montserrat"/>
              <a:cs typeface="Montserrat"/>
              <a:sym typeface="Montserrat"/>
            </a:endParaRPr>
          </a:p>
          <a:p>
            <a:pPr indent="-317500" lvl="0" marL="457200" rtl="0" algn="l">
              <a:spcBef>
                <a:spcPts val="500"/>
              </a:spcBef>
              <a:spcAft>
                <a:spcPts val="0"/>
              </a:spcAft>
              <a:buClr>
                <a:srgbClr val="434343"/>
              </a:buClr>
              <a:buSzPts val="1400"/>
              <a:buFont typeface="Montserrat"/>
              <a:buAutoNum type="arabicPeriod"/>
            </a:pPr>
            <a:r>
              <a:rPr lang="es">
                <a:solidFill>
                  <a:srgbClr val="434343"/>
                </a:solidFill>
                <a:latin typeface="Montserrat"/>
                <a:ea typeface="Montserrat"/>
                <a:cs typeface="Montserrat"/>
                <a:sym typeface="Montserrat"/>
              </a:rPr>
              <a:t>In our attempt to compare happiness to weather, it was difficult to find a complete historical dataset to </a:t>
            </a:r>
            <a:r>
              <a:rPr lang="es">
                <a:solidFill>
                  <a:srgbClr val="434343"/>
                </a:solidFill>
                <a:latin typeface="Montserrat"/>
                <a:ea typeface="Montserrat"/>
                <a:cs typeface="Montserrat"/>
                <a:sym typeface="Montserrat"/>
              </a:rPr>
              <a:t>incorporate all weather factors that can affect mood (rainfall, cloudiness, temperature- historical weather APIs cost money)</a:t>
            </a:r>
            <a:endParaRPr>
              <a:solidFill>
                <a:srgbClr val="434343"/>
              </a:solidFill>
              <a:latin typeface="Montserrat"/>
              <a:ea typeface="Montserrat"/>
              <a:cs typeface="Montserrat"/>
              <a:sym typeface="Montserrat"/>
            </a:endParaRPr>
          </a:p>
          <a:p>
            <a:pPr indent="-317500" lvl="0" marL="457200" rtl="0" algn="l">
              <a:spcBef>
                <a:spcPts val="500"/>
              </a:spcBef>
              <a:spcAft>
                <a:spcPts val="0"/>
              </a:spcAft>
              <a:buClr>
                <a:srgbClr val="434343"/>
              </a:buClr>
              <a:buSzPts val="1400"/>
              <a:buFont typeface="Montserrat"/>
              <a:buAutoNum type="arabicPeriod"/>
            </a:pPr>
            <a:r>
              <a:rPr lang="es">
                <a:solidFill>
                  <a:srgbClr val="434343"/>
                </a:solidFill>
                <a:latin typeface="Montserrat"/>
                <a:ea typeface="Montserrat"/>
                <a:cs typeface="Montserrat"/>
                <a:sym typeface="Montserrat"/>
              </a:rPr>
              <a:t>Lack of datasets that could look further into the impact of corruption.</a:t>
            </a:r>
            <a:endParaRPr>
              <a:solidFill>
                <a:srgbClr val="434343"/>
              </a:solidFill>
              <a:latin typeface="Montserrat"/>
              <a:ea typeface="Montserrat"/>
              <a:cs typeface="Montserrat"/>
              <a:sym typeface="Montserrat"/>
            </a:endParaRPr>
          </a:p>
          <a:p>
            <a:pPr indent="-317500" lvl="0" marL="457200" rtl="0" algn="l">
              <a:spcBef>
                <a:spcPts val="500"/>
              </a:spcBef>
              <a:spcAft>
                <a:spcPts val="0"/>
              </a:spcAft>
              <a:buClr>
                <a:srgbClr val="434343"/>
              </a:buClr>
              <a:buSzPts val="1400"/>
              <a:buFont typeface="Montserrat"/>
              <a:buAutoNum type="arabicPeriod"/>
            </a:pPr>
            <a:r>
              <a:rPr lang="es">
                <a:solidFill>
                  <a:srgbClr val="434343"/>
                </a:solidFill>
                <a:latin typeface="Montserrat"/>
                <a:ea typeface="Montserrat"/>
                <a:cs typeface="Montserrat"/>
                <a:sym typeface="Montserrat"/>
              </a:rPr>
              <a:t>Lack of datasets having the same variables to further make comparisons:</a:t>
            </a:r>
            <a:endParaRPr>
              <a:solidFill>
                <a:srgbClr val="434343"/>
              </a:solidFill>
              <a:latin typeface="Montserrat"/>
              <a:ea typeface="Montserrat"/>
              <a:cs typeface="Montserrat"/>
              <a:sym typeface="Montserrat"/>
            </a:endParaRPr>
          </a:p>
          <a:p>
            <a:pPr indent="-317500" lvl="1" marL="914400" rtl="0" algn="l">
              <a:spcBef>
                <a:spcPts val="500"/>
              </a:spcBef>
              <a:spcAft>
                <a:spcPts val="0"/>
              </a:spcAft>
              <a:buClr>
                <a:srgbClr val="434343"/>
              </a:buClr>
              <a:buSzPts val="1400"/>
              <a:buFont typeface="Montserrat"/>
              <a:buChar char="○"/>
            </a:pPr>
            <a:r>
              <a:rPr lang="es">
                <a:solidFill>
                  <a:srgbClr val="434343"/>
                </a:solidFill>
                <a:latin typeface="Montserrat"/>
                <a:ea typeface="Montserrat"/>
                <a:cs typeface="Montserrat"/>
                <a:sym typeface="Montserrat"/>
              </a:rPr>
              <a:t>ex. Male vs. Female</a:t>
            </a:r>
            <a:endParaRPr>
              <a:solidFill>
                <a:srgbClr val="434343"/>
              </a:solidFill>
              <a:latin typeface="Montserrat"/>
              <a:ea typeface="Montserrat"/>
              <a:cs typeface="Montserrat"/>
              <a:sym typeface="Montserrat"/>
            </a:endParaRPr>
          </a:p>
          <a:p>
            <a:pPr indent="0" lvl="0" marL="914400" rtl="0" algn="l">
              <a:spcBef>
                <a:spcPts val="500"/>
              </a:spcBef>
              <a:spcAft>
                <a:spcPts val="0"/>
              </a:spcAft>
              <a:buNone/>
            </a:pPr>
            <a:r>
              <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p:txBody>
      </p:sp>
      <p:sp>
        <p:nvSpPr>
          <p:cNvPr id="362" name="Google Shape;362;p47"/>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8"/>
          <p:cNvSpPr txBox="1"/>
          <p:nvPr>
            <p:ph type="title"/>
          </p:nvPr>
        </p:nvSpPr>
        <p:spPr>
          <a:xfrm>
            <a:off x="1350000" y="585350"/>
            <a:ext cx="70473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Future considerations </a:t>
            </a:r>
            <a:endParaRPr/>
          </a:p>
        </p:txBody>
      </p:sp>
      <p:sp>
        <p:nvSpPr>
          <p:cNvPr id="368" name="Google Shape;368;p48"/>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sz="1300">
                <a:latin typeface="Montserrat Medium"/>
                <a:ea typeface="Montserrat Medium"/>
                <a:cs typeface="Montserrat Medium"/>
                <a:sym typeface="Montserrat Medium"/>
              </a:rPr>
              <a:t>‹#›</a:t>
            </a:fld>
            <a:endParaRPr sz="1300">
              <a:latin typeface="Montserrat Medium"/>
              <a:ea typeface="Montserrat Medium"/>
              <a:cs typeface="Montserrat Medium"/>
              <a:sym typeface="Montserrat Medium"/>
            </a:endParaRPr>
          </a:p>
        </p:txBody>
      </p:sp>
      <p:sp>
        <p:nvSpPr>
          <p:cNvPr id="369" name="Google Shape;369;p48"/>
          <p:cNvSpPr txBox="1"/>
          <p:nvPr>
            <p:ph idx="1" type="body"/>
          </p:nvPr>
        </p:nvSpPr>
        <p:spPr>
          <a:xfrm>
            <a:off x="1400950" y="1177525"/>
            <a:ext cx="7047300" cy="3414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FF883E"/>
              </a:buClr>
              <a:buSzPts val="1500"/>
              <a:buFont typeface="Montserrat"/>
              <a:buChar char="●"/>
            </a:pPr>
            <a:r>
              <a:rPr lang="es" sz="1500">
                <a:solidFill>
                  <a:srgbClr val="434343"/>
                </a:solidFill>
                <a:latin typeface="Montserrat"/>
                <a:ea typeface="Montserrat"/>
                <a:cs typeface="Montserrat"/>
                <a:sym typeface="Montserrat"/>
              </a:rPr>
              <a:t>Research other happiness indicators:</a:t>
            </a:r>
            <a:endParaRPr sz="1500">
              <a:solidFill>
                <a:srgbClr val="434343"/>
              </a:solidFill>
              <a:latin typeface="Montserrat"/>
              <a:ea typeface="Montserrat"/>
              <a:cs typeface="Montserrat"/>
              <a:sym typeface="Montserrat"/>
            </a:endParaRPr>
          </a:p>
          <a:p>
            <a:pPr indent="-323850" lvl="1" marL="914400" rtl="0" algn="l">
              <a:spcBef>
                <a:spcPts val="0"/>
              </a:spcBef>
              <a:spcAft>
                <a:spcPts val="0"/>
              </a:spcAft>
              <a:buClr>
                <a:srgbClr val="FF883E"/>
              </a:buClr>
              <a:buSzPts val="1500"/>
              <a:buFont typeface="Montserrat"/>
              <a:buChar char="○"/>
            </a:pPr>
            <a:r>
              <a:rPr lang="es" sz="1500">
                <a:solidFill>
                  <a:srgbClr val="434343"/>
                </a:solidFill>
                <a:latin typeface="Montserrat"/>
                <a:ea typeface="Montserrat"/>
                <a:cs typeface="Montserrat"/>
                <a:sym typeface="Montserrat"/>
              </a:rPr>
              <a:t>Job satisfaction</a:t>
            </a:r>
            <a:endParaRPr sz="1500">
              <a:solidFill>
                <a:srgbClr val="434343"/>
              </a:solidFill>
              <a:latin typeface="Montserrat"/>
              <a:ea typeface="Montserrat"/>
              <a:cs typeface="Montserrat"/>
              <a:sym typeface="Montserrat"/>
            </a:endParaRPr>
          </a:p>
          <a:p>
            <a:pPr indent="-323850" lvl="1" marL="914400" rtl="0" algn="l">
              <a:spcBef>
                <a:spcPts val="0"/>
              </a:spcBef>
              <a:spcAft>
                <a:spcPts val="0"/>
              </a:spcAft>
              <a:buClr>
                <a:srgbClr val="FF883E"/>
              </a:buClr>
              <a:buSzPts val="1500"/>
              <a:buFont typeface="Montserrat"/>
              <a:buChar char="○"/>
            </a:pPr>
            <a:r>
              <a:rPr lang="es" sz="1500">
                <a:solidFill>
                  <a:srgbClr val="434343"/>
                </a:solidFill>
                <a:latin typeface="Montserrat"/>
                <a:ea typeface="Montserrat"/>
                <a:cs typeface="Montserrat"/>
                <a:sym typeface="Montserrat"/>
              </a:rPr>
              <a:t>Population density</a:t>
            </a:r>
            <a:endParaRPr sz="1500">
              <a:solidFill>
                <a:srgbClr val="434343"/>
              </a:solidFill>
              <a:latin typeface="Montserrat"/>
              <a:ea typeface="Montserrat"/>
              <a:cs typeface="Montserrat"/>
              <a:sym typeface="Montserrat"/>
            </a:endParaRPr>
          </a:p>
          <a:p>
            <a:pPr indent="-323850" lvl="1" marL="914400" rtl="0" algn="l">
              <a:spcBef>
                <a:spcPts val="0"/>
              </a:spcBef>
              <a:spcAft>
                <a:spcPts val="0"/>
              </a:spcAft>
              <a:buClr>
                <a:srgbClr val="FF883E"/>
              </a:buClr>
              <a:buSzPts val="1500"/>
              <a:buFont typeface="Montserrat"/>
              <a:buChar char="○"/>
            </a:pPr>
            <a:r>
              <a:rPr lang="es" sz="1500">
                <a:solidFill>
                  <a:srgbClr val="434343"/>
                </a:solidFill>
                <a:latin typeface="Montserrat"/>
                <a:ea typeface="Montserrat"/>
                <a:cs typeface="Montserrat"/>
                <a:sym typeface="Montserrat"/>
              </a:rPr>
              <a:t>Rural vs. Urban living</a:t>
            </a:r>
            <a:endParaRPr sz="1500">
              <a:solidFill>
                <a:srgbClr val="434343"/>
              </a:solidFill>
              <a:latin typeface="Montserrat"/>
              <a:ea typeface="Montserrat"/>
              <a:cs typeface="Montserrat"/>
              <a:sym typeface="Montserrat"/>
            </a:endParaRPr>
          </a:p>
          <a:p>
            <a:pPr indent="-323850" lvl="1" marL="914400" rtl="0" algn="l">
              <a:spcBef>
                <a:spcPts val="0"/>
              </a:spcBef>
              <a:spcAft>
                <a:spcPts val="0"/>
              </a:spcAft>
              <a:buClr>
                <a:srgbClr val="FF883E"/>
              </a:buClr>
              <a:buSzPts val="1500"/>
              <a:buFont typeface="Montserrat"/>
              <a:buChar char="○"/>
            </a:pPr>
            <a:r>
              <a:rPr lang="es" sz="1500">
                <a:solidFill>
                  <a:srgbClr val="434343"/>
                </a:solidFill>
                <a:latin typeface="Montserrat"/>
                <a:ea typeface="Montserrat"/>
                <a:cs typeface="Montserrat"/>
                <a:sym typeface="Montserrat"/>
              </a:rPr>
              <a:t>Loneline</a:t>
            </a:r>
            <a:r>
              <a:rPr lang="es" sz="1500">
                <a:solidFill>
                  <a:srgbClr val="434343"/>
                </a:solidFill>
                <a:latin typeface="Montserrat"/>
                <a:ea typeface="Montserrat"/>
                <a:cs typeface="Montserrat"/>
                <a:sym typeface="Montserrat"/>
              </a:rPr>
              <a:t>ss</a:t>
            </a:r>
            <a:endParaRPr sz="1500">
              <a:solidFill>
                <a:srgbClr val="434343"/>
              </a:solidFill>
              <a:latin typeface="Montserrat"/>
              <a:ea typeface="Montserrat"/>
              <a:cs typeface="Montserrat"/>
              <a:sym typeface="Montserrat"/>
            </a:endParaRPr>
          </a:p>
          <a:p>
            <a:pPr indent="-323850" lvl="1" marL="914400" rtl="0" algn="l">
              <a:spcBef>
                <a:spcPts val="0"/>
              </a:spcBef>
              <a:spcAft>
                <a:spcPts val="0"/>
              </a:spcAft>
              <a:buClr>
                <a:srgbClr val="FF883E"/>
              </a:buClr>
              <a:buSzPts val="1500"/>
              <a:buFont typeface="Montserrat"/>
              <a:buChar char="○"/>
            </a:pPr>
            <a:r>
              <a:rPr lang="es" sz="1500">
                <a:solidFill>
                  <a:srgbClr val="434343"/>
                </a:solidFill>
                <a:latin typeface="Montserrat"/>
                <a:ea typeface="Montserrat"/>
                <a:cs typeface="Montserrat"/>
                <a:sym typeface="Montserrat"/>
              </a:rPr>
              <a:t>Disease burden</a:t>
            </a:r>
            <a:endParaRPr sz="1500">
              <a:solidFill>
                <a:srgbClr val="434343"/>
              </a:solidFill>
              <a:latin typeface="Montserrat"/>
              <a:ea typeface="Montserrat"/>
              <a:cs typeface="Montserrat"/>
              <a:sym typeface="Montserrat"/>
            </a:endParaRPr>
          </a:p>
          <a:p>
            <a:pPr indent="-323850" lvl="1" marL="914400" rtl="0" algn="l">
              <a:spcBef>
                <a:spcPts val="0"/>
              </a:spcBef>
              <a:spcAft>
                <a:spcPts val="0"/>
              </a:spcAft>
              <a:buClr>
                <a:srgbClr val="FF883E"/>
              </a:buClr>
              <a:buSzPts val="1500"/>
              <a:buFont typeface="Montserrat"/>
              <a:buChar char="○"/>
            </a:pPr>
            <a:r>
              <a:rPr lang="es" sz="1500">
                <a:solidFill>
                  <a:srgbClr val="434343"/>
                </a:solidFill>
                <a:latin typeface="Montserrat"/>
                <a:ea typeface="Montserrat"/>
                <a:cs typeface="Montserrat"/>
                <a:sym typeface="Montserrat"/>
              </a:rPr>
              <a:t>Education level </a:t>
            </a:r>
            <a:endParaRPr sz="1500">
              <a:solidFill>
                <a:srgbClr val="434343"/>
              </a:solidFill>
              <a:latin typeface="Montserrat"/>
              <a:ea typeface="Montserrat"/>
              <a:cs typeface="Montserrat"/>
              <a:sym typeface="Montserrat"/>
            </a:endParaRPr>
          </a:p>
          <a:p>
            <a:pPr indent="-323850" lvl="1" marL="914400" rtl="0" algn="l">
              <a:spcBef>
                <a:spcPts val="0"/>
              </a:spcBef>
              <a:spcAft>
                <a:spcPts val="0"/>
              </a:spcAft>
              <a:buClr>
                <a:srgbClr val="FF883E"/>
              </a:buClr>
              <a:buSzPts val="1500"/>
              <a:buFont typeface="Montserrat"/>
              <a:buChar char="○"/>
            </a:pPr>
            <a:r>
              <a:rPr lang="es" sz="1500">
                <a:solidFill>
                  <a:srgbClr val="434343"/>
                </a:solidFill>
                <a:latin typeface="Montserrat"/>
                <a:ea typeface="Montserrat"/>
                <a:cs typeface="Montserrat"/>
                <a:sym typeface="Montserrat"/>
              </a:rPr>
              <a:t>Type of Government</a:t>
            </a:r>
            <a:endParaRPr sz="1500">
              <a:solidFill>
                <a:srgbClr val="434343"/>
              </a:solidFill>
              <a:latin typeface="Montserrat"/>
              <a:ea typeface="Montserrat"/>
              <a:cs typeface="Montserrat"/>
              <a:sym typeface="Montserrat"/>
            </a:endParaRPr>
          </a:p>
          <a:p>
            <a:pPr indent="0" lvl="0" marL="914400" rtl="0" algn="l">
              <a:spcBef>
                <a:spcPts val="0"/>
              </a:spcBef>
              <a:spcAft>
                <a:spcPts val="0"/>
              </a:spcAft>
              <a:buNone/>
            </a:pPr>
            <a:r>
              <a:t/>
            </a:r>
            <a:endParaRPr sz="1500">
              <a:solidFill>
                <a:srgbClr val="434343"/>
              </a:solidFill>
              <a:latin typeface="Montserrat"/>
              <a:ea typeface="Montserrat"/>
              <a:cs typeface="Montserrat"/>
              <a:sym typeface="Montserrat"/>
            </a:endParaRPr>
          </a:p>
          <a:p>
            <a:pPr indent="-323850" lvl="0" marL="457200" rtl="0" algn="l">
              <a:spcBef>
                <a:spcPts val="0"/>
              </a:spcBef>
              <a:spcAft>
                <a:spcPts val="0"/>
              </a:spcAft>
              <a:buClr>
                <a:srgbClr val="FF883E"/>
              </a:buClr>
              <a:buSzPts val="1500"/>
              <a:buFont typeface="Montserrat"/>
              <a:buChar char="●"/>
            </a:pPr>
            <a:r>
              <a:rPr lang="es" sz="1500">
                <a:solidFill>
                  <a:srgbClr val="434343"/>
                </a:solidFill>
                <a:latin typeface="Montserrat"/>
                <a:ea typeface="Montserrat"/>
                <a:cs typeface="Montserrat"/>
                <a:sym typeface="Montserrat"/>
              </a:rPr>
              <a:t>Compare:</a:t>
            </a:r>
            <a:endParaRPr sz="1500">
              <a:solidFill>
                <a:srgbClr val="434343"/>
              </a:solidFill>
              <a:latin typeface="Montserrat"/>
              <a:ea typeface="Montserrat"/>
              <a:cs typeface="Montserrat"/>
              <a:sym typeface="Montserrat"/>
            </a:endParaRPr>
          </a:p>
          <a:p>
            <a:pPr indent="-323850" lvl="1" marL="914400" rtl="0" algn="l">
              <a:spcBef>
                <a:spcPts val="0"/>
              </a:spcBef>
              <a:spcAft>
                <a:spcPts val="0"/>
              </a:spcAft>
              <a:buClr>
                <a:srgbClr val="FF883E"/>
              </a:buClr>
              <a:buSzPts val="1500"/>
              <a:buFont typeface="Montserrat"/>
              <a:buChar char="○"/>
            </a:pPr>
            <a:r>
              <a:rPr lang="es" sz="1500">
                <a:solidFill>
                  <a:srgbClr val="434343"/>
                </a:solidFill>
                <a:latin typeface="Montserrat"/>
                <a:ea typeface="Montserrat"/>
                <a:cs typeface="Montserrat"/>
                <a:sym typeface="Montserrat"/>
              </a:rPr>
              <a:t>Cost of living to happiness</a:t>
            </a:r>
            <a:endParaRPr sz="1500">
              <a:solidFill>
                <a:srgbClr val="434343"/>
              </a:solidFill>
              <a:latin typeface="Montserrat"/>
              <a:ea typeface="Montserrat"/>
              <a:cs typeface="Montserrat"/>
              <a:sym typeface="Montserrat"/>
            </a:endParaRPr>
          </a:p>
          <a:p>
            <a:pPr indent="-323850" lvl="1" marL="914400" rtl="0" algn="l">
              <a:spcBef>
                <a:spcPts val="0"/>
              </a:spcBef>
              <a:spcAft>
                <a:spcPts val="0"/>
              </a:spcAft>
              <a:buClr>
                <a:srgbClr val="FF883E"/>
              </a:buClr>
              <a:buSzPts val="1500"/>
              <a:buFont typeface="Montserrat"/>
              <a:buChar char="○"/>
            </a:pPr>
            <a:r>
              <a:rPr lang="es" sz="1500">
                <a:solidFill>
                  <a:srgbClr val="434343"/>
                </a:solidFill>
                <a:latin typeface="Montserrat"/>
                <a:ea typeface="Montserrat"/>
                <a:cs typeface="Montserrat"/>
                <a:sym typeface="Montserrat"/>
              </a:rPr>
              <a:t>Healthy habits to life expectancy, happiness</a:t>
            </a:r>
            <a:endParaRPr sz="1500">
              <a:solidFill>
                <a:srgbClr val="434343"/>
              </a:solidFill>
              <a:latin typeface="Montserrat"/>
              <a:ea typeface="Montserrat"/>
              <a:cs typeface="Montserrat"/>
              <a:sym typeface="Montserrat"/>
            </a:endParaRPr>
          </a:p>
          <a:p>
            <a:pPr indent="-323850" lvl="1" marL="914400" rtl="0" algn="l">
              <a:spcBef>
                <a:spcPts val="0"/>
              </a:spcBef>
              <a:spcAft>
                <a:spcPts val="0"/>
              </a:spcAft>
              <a:buClr>
                <a:srgbClr val="FF883E"/>
              </a:buClr>
              <a:buSzPts val="1500"/>
              <a:buFont typeface="Montserrat"/>
              <a:buChar char="○"/>
            </a:pPr>
            <a:r>
              <a:rPr lang="es" sz="1500">
                <a:solidFill>
                  <a:srgbClr val="434343"/>
                </a:solidFill>
                <a:latin typeface="Montserrat"/>
                <a:ea typeface="Montserrat"/>
                <a:cs typeface="Montserrat"/>
                <a:sym typeface="Montserrat"/>
              </a:rPr>
              <a:t>Other weather factors to happiness</a:t>
            </a:r>
            <a:endParaRPr sz="1500">
              <a:solidFill>
                <a:srgbClr val="434343"/>
              </a:solidFill>
              <a:latin typeface="Montserrat"/>
              <a:ea typeface="Montserrat"/>
              <a:cs typeface="Montserrat"/>
              <a:sym typeface="Montserrat"/>
            </a:endParaRPr>
          </a:p>
          <a:p>
            <a:pPr indent="-323850" lvl="1" marL="914400" rtl="0" algn="l">
              <a:spcBef>
                <a:spcPts val="0"/>
              </a:spcBef>
              <a:spcAft>
                <a:spcPts val="0"/>
              </a:spcAft>
              <a:buClr>
                <a:srgbClr val="FF883E"/>
              </a:buClr>
              <a:buSzPts val="1500"/>
              <a:buFont typeface="Montserrat"/>
              <a:buChar char="○"/>
            </a:pPr>
            <a:r>
              <a:rPr lang="es" sz="1500">
                <a:solidFill>
                  <a:srgbClr val="434343"/>
                </a:solidFill>
                <a:latin typeface="Montserrat"/>
                <a:ea typeface="Montserrat"/>
                <a:cs typeface="Montserrat"/>
                <a:sym typeface="Montserrat"/>
              </a:rPr>
              <a:t>Social drinking vs. Problem drinking to happiness</a:t>
            </a:r>
            <a:endParaRPr sz="1500">
              <a:solidFill>
                <a:srgbClr val="434343"/>
              </a:solidFill>
              <a:latin typeface="Montserrat"/>
              <a:ea typeface="Montserrat"/>
              <a:cs typeface="Montserrat"/>
              <a:sym typeface="Montserrat"/>
            </a:endParaRPr>
          </a:p>
          <a:p>
            <a:pPr indent="0" lvl="0" marL="0" rtl="0" algn="l">
              <a:spcBef>
                <a:spcPts val="0"/>
              </a:spcBef>
              <a:spcAft>
                <a:spcPts val="0"/>
              </a:spcAft>
              <a:buNone/>
            </a:pPr>
            <a:r>
              <a:t/>
            </a:r>
            <a:endParaRPr b="1" sz="1500">
              <a:solidFill>
                <a:schemeClr val="accent2"/>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9"/>
          <p:cNvSpPr txBox="1"/>
          <p:nvPr>
            <p:ph type="title"/>
          </p:nvPr>
        </p:nvSpPr>
        <p:spPr>
          <a:xfrm>
            <a:off x="2043750" y="2148050"/>
            <a:ext cx="5056500" cy="9852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s" sz="5200">
                <a:solidFill>
                  <a:schemeClr val="lt1"/>
                </a:solidFill>
                <a:latin typeface="Montserrat ExtraBold"/>
                <a:ea typeface="Montserrat ExtraBold"/>
                <a:cs typeface="Montserrat ExtraBold"/>
                <a:sym typeface="Montserrat ExtraBold"/>
              </a:rPr>
              <a:t>THANK YOU!!</a:t>
            </a:r>
            <a:endParaRPr sz="5200">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0"/>
          <p:cNvSpPr txBox="1"/>
          <p:nvPr>
            <p:ph idx="1" type="subTitle"/>
          </p:nvPr>
        </p:nvSpPr>
        <p:spPr>
          <a:xfrm>
            <a:off x="299575" y="811400"/>
            <a:ext cx="7773300" cy="3867300"/>
          </a:xfrm>
          <a:prstGeom prst="rect">
            <a:avLst/>
          </a:prstGeom>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Montserrat"/>
              <a:buAutoNum type="arabicPeriod"/>
            </a:pPr>
            <a:r>
              <a:rPr lang="es" sz="1500">
                <a:solidFill>
                  <a:schemeClr val="dk1"/>
                </a:solidFill>
                <a:latin typeface="Montserrat"/>
                <a:ea typeface="Montserrat"/>
                <a:cs typeface="Montserrat"/>
                <a:sym typeface="Montserrat"/>
              </a:rPr>
              <a:t>World happiness dataset 2022:</a:t>
            </a:r>
            <a:endParaRPr sz="1500">
              <a:solidFill>
                <a:schemeClr val="dk1"/>
              </a:solidFill>
              <a:latin typeface="Montserrat"/>
              <a:ea typeface="Montserrat"/>
              <a:cs typeface="Montserrat"/>
              <a:sym typeface="Montserrat"/>
            </a:endParaRPr>
          </a:p>
          <a:p>
            <a:pPr indent="-323850" lvl="1" marL="914400" rtl="0" algn="l">
              <a:lnSpc>
                <a:spcPct val="115000"/>
              </a:lnSpc>
              <a:spcBef>
                <a:spcPts val="0"/>
              </a:spcBef>
              <a:spcAft>
                <a:spcPts val="0"/>
              </a:spcAft>
              <a:buClr>
                <a:schemeClr val="dk1"/>
              </a:buClr>
              <a:buSzPts val="1500"/>
              <a:buFont typeface="Montserrat"/>
              <a:buAutoNum type="alphaLcPeriod"/>
            </a:pPr>
            <a:r>
              <a:rPr lang="es" sz="1500" u="sng">
                <a:solidFill>
                  <a:srgbClr val="1155CC"/>
                </a:solidFill>
                <a:latin typeface="Montserrat"/>
                <a:ea typeface="Montserrat"/>
                <a:cs typeface="Montserrat"/>
                <a:sym typeface="Montserrat"/>
                <a:hlinkClick r:id="rId3">
                  <a:extLst>
                    <a:ext uri="{A12FA001-AC4F-418D-AE19-62706E023703}">
                      <ahyp:hlinkClr val="tx"/>
                    </a:ext>
                  </a:extLst>
                </a:hlinkClick>
              </a:rPr>
              <a:t>https://www.kaggle.com/datasets/ajaypalsinghlo/world-happiness-report-2022</a:t>
            </a:r>
            <a:endParaRPr sz="1500">
              <a:solidFill>
                <a:schemeClr val="dk1"/>
              </a:solidFill>
              <a:latin typeface="Montserrat"/>
              <a:ea typeface="Montserrat"/>
              <a:cs typeface="Montserrat"/>
              <a:sym typeface="Montserrat"/>
            </a:endParaRPr>
          </a:p>
          <a:p>
            <a:pPr indent="-323850" lvl="0" marL="457200" rtl="0" algn="l">
              <a:lnSpc>
                <a:spcPct val="115000"/>
              </a:lnSpc>
              <a:spcBef>
                <a:spcPts val="0"/>
              </a:spcBef>
              <a:spcAft>
                <a:spcPts val="0"/>
              </a:spcAft>
              <a:buClr>
                <a:schemeClr val="dk1"/>
              </a:buClr>
              <a:buSzPts val="1500"/>
              <a:buFont typeface="Montserrat"/>
              <a:buAutoNum type="arabicPeriod"/>
            </a:pPr>
            <a:r>
              <a:rPr lang="es" sz="1500">
                <a:solidFill>
                  <a:schemeClr val="dk1"/>
                </a:solidFill>
                <a:latin typeface="Montserrat"/>
                <a:ea typeface="Montserrat"/>
                <a:cs typeface="Montserrat"/>
                <a:sym typeface="Montserrat"/>
              </a:rPr>
              <a:t>World happiness dataset 2015-2022</a:t>
            </a:r>
            <a:endParaRPr sz="1500">
              <a:solidFill>
                <a:schemeClr val="dk1"/>
              </a:solidFill>
              <a:latin typeface="Montserrat"/>
              <a:ea typeface="Montserrat"/>
              <a:cs typeface="Montserrat"/>
              <a:sym typeface="Montserrat"/>
            </a:endParaRPr>
          </a:p>
          <a:p>
            <a:pPr indent="-323850" lvl="1" marL="914400" rtl="0" algn="l">
              <a:lnSpc>
                <a:spcPct val="115000"/>
              </a:lnSpc>
              <a:spcBef>
                <a:spcPts val="0"/>
              </a:spcBef>
              <a:spcAft>
                <a:spcPts val="0"/>
              </a:spcAft>
              <a:buClr>
                <a:schemeClr val="dk1"/>
              </a:buClr>
              <a:buSzPts val="1500"/>
              <a:buFont typeface="Montserrat"/>
              <a:buAutoNum type="alphaLcPeriod"/>
            </a:pPr>
            <a:r>
              <a:rPr lang="es" sz="1500" u="sng">
                <a:solidFill>
                  <a:srgbClr val="1155CC"/>
                </a:solidFill>
                <a:latin typeface="Montserrat"/>
                <a:ea typeface="Montserrat"/>
                <a:cs typeface="Montserrat"/>
                <a:sym typeface="Montserrat"/>
                <a:hlinkClick r:id="rId4">
                  <a:extLst>
                    <a:ext uri="{A12FA001-AC4F-418D-AE19-62706E023703}">
                      <ahyp:hlinkClr val="tx"/>
                    </a:ext>
                  </a:extLst>
                </a:hlinkClick>
              </a:rPr>
              <a:t>https://www.kaggle.com/datasets/mathurinache/world-happiness-report?select=2017.csv</a:t>
            </a:r>
            <a:endParaRPr sz="1500">
              <a:solidFill>
                <a:schemeClr val="dk1"/>
              </a:solidFill>
              <a:latin typeface="Montserrat"/>
              <a:ea typeface="Montserrat"/>
              <a:cs typeface="Montserrat"/>
              <a:sym typeface="Montserrat"/>
            </a:endParaRPr>
          </a:p>
          <a:p>
            <a:pPr indent="-323850" lvl="0" marL="457200" rtl="0" algn="l">
              <a:lnSpc>
                <a:spcPct val="115000"/>
              </a:lnSpc>
              <a:spcBef>
                <a:spcPts val="0"/>
              </a:spcBef>
              <a:spcAft>
                <a:spcPts val="0"/>
              </a:spcAft>
              <a:buClr>
                <a:schemeClr val="dk1"/>
              </a:buClr>
              <a:buSzPts val="1500"/>
              <a:buFont typeface="Montserrat"/>
              <a:buAutoNum type="arabicPeriod"/>
            </a:pPr>
            <a:r>
              <a:rPr lang="es" sz="1500">
                <a:solidFill>
                  <a:schemeClr val="dk1"/>
                </a:solidFill>
                <a:latin typeface="Montserrat"/>
                <a:ea typeface="Montserrat"/>
                <a:cs typeface="Montserrat"/>
                <a:sym typeface="Montserrat"/>
              </a:rPr>
              <a:t>Median Income by Country:</a:t>
            </a:r>
            <a:endParaRPr sz="1500">
              <a:solidFill>
                <a:schemeClr val="dk1"/>
              </a:solidFill>
              <a:latin typeface="Montserrat"/>
              <a:ea typeface="Montserrat"/>
              <a:cs typeface="Montserrat"/>
              <a:sym typeface="Montserrat"/>
            </a:endParaRPr>
          </a:p>
          <a:p>
            <a:pPr indent="-323850" lvl="1" marL="914400" rtl="0" algn="l">
              <a:lnSpc>
                <a:spcPct val="115000"/>
              </a:lnSpc>
              <a:spcBef>
                <a:spcPts val="0"/>
              </a:spcBef>
              <a:spcAft>
                <a:spcPts val="0"/>
              </a:spcAft>
              <a:buClr>
                <a:schemeClr val="dk1"/>
              </a:buClr>
              <a:buSzPts val="1500"/>
              <a:buFont typeface="Montserrat"/>
              <a:buAutoNum type="alphaLcPeriod"/>
            </a:pPr>
            <a:r>
              <a:rPr lang="es" sz="1500" u="sng">
                <a:solidFill>
                  <a:srgbClr val="1155CC"/>
                </a:solidFill>
                <a:latin typeface="Montserrat"/>
                <a:ea typeface="Montserrat"/>
                <a:cs typeface="Montserrat"/>
                <a:sym typeface="Montserrat"/>
                <a:hlinkClick r:id="rId5">
                  <a:extLst>
                    <a:ext uri="{A12FA001-AC4F-418D-AE19-62706E023703}">
                      <ahyp:hlinkClr val="tx"/>
                    </a:ext>
                  </a:extLst>
                </a:hlinkClick>
              </a:rPr>
              <a:t>https://worldpopulationreview.com/country-rankings/median-income-by-country</a:t>
            </a:r>
            <a:endParaRPr sz="1500">
              <a:solidFill>
                <a:schemeClr val="dk1"/>
              </a:solidFill>
              <a:latin typeface="Montserrat"/>
              <a:ea typeface="Montserrat"/>
              <a:cs typeface="Montserrat"/>
              <a:sym typeface="Montserrat"/>
            </a:endParaRPr>
          </a:p>
          <a:p>
            <a:pPr indent="-323850" lvl="0" marL="457200" rtl="0" algn="l">
              <a:lnSpc>
                <a:spcPct val="115000"/>
              </a:lnSpc>
              <a:spcBef>
                <a:spcPts val="0"/>
              </a:spcBef>
              <a:spcAft>
                <a:spcPts val="0"/>
              </a:spcAft>
              <a:buClr>
                <a:schemeClr val="dk1"/>
              </a:buClr>
              <a:buSzPts val="1500"/>
              <a:buFont typeface="Montserrat"/>
              <a:buAutoNum type="arabicPeriod"/>
            </a:pPr>
            <a:r>
              <a:rPr lang="es" sz="1500">
                <a:solidFill>
                  <a:schemeClr val="dk1"/>
                </a:solidFill>
                <a:latin typeface="Montserrat"/>
                <a:ea typeface="Montserrat"/>
                <a:cs typeface="Montserrat"/>
                <a:sym typeface="Montserrat"/>
              </a:rPr>
              <a:t>Sunshine Hours:</a:t>
            </a:r>
            <a:endParaRPr sz="1500">
              <a:solidFill>
                <a:schemeClr val="dk1"/>
              </a:solidFill>
              <a:latin typeface="Montserrat"/>
              <a:ea typeface="Montserrat"/>
              <a:cs typeface="Montserrat"/>
              <a:sym typeface="Montserrat"/>
            </a:endParaRPr>
          </a:p>
          <a:p>
            <a:pPr indent="-323850" lvl="1" marL="914400" rtl="0" algn="l">
              <a:lnSpc>
                <a:spcPct val="115000"/>
              </a:lnSpc>
              <a:spcBef>
                <a:spcPts val="0"/>
              </a:spcBef>
              <a:spcAft>
                <a:spcPts val="0"/>
              </a:spcAft>
              <a:buClr>
                <a:schemeClr val="dk1"/>
              </a:buClr>
              <a:buSzPts val="1500"/>
              <a:buFont typeface="Montserrat"/>
              <a:buAutoNum type="alphaLcPeriod"/>
            </a:pPr>
            <a:r>
              <a:rPr lang="es" sz="1500" u="sng">
                <a:solidFill>
                  <a:srgbClr val="1155CC"/>
                </a:solidFill>
                <a:latin typeface="Montserrat"/>
                <a:ea typeface="Montserrat"/>
                <a:cs typeface="Montserrat"/>
                <a:sym typeface="Montserrat"/>
                <a:hlinkClick r:id="rId6">
                  <a:extLst>
                    <a:ext uri="{A12FA001-AC4F-418D-AE19-62706E023703}">
                      <ahyp:hlinkClr val="tx"/>
                    </a:ext>
                  </a:extLst>
                </a:hlinkClick>
              </a:rPr>
              <a:t>https://www.kaggle.com/datasets/prasertk/sunshine-duration-by-city</a:t>
            </a:r>
            <a:endParaRPr sz="1500">
              <a:solidFill>
                <a:schemeClr val="dk1"/>
              </a:solidFill>
              <a:latin typeface="Montserrat"/>
              <a:ea typeface="Montserrat"/>
              <a:cs typeface="Montserrat"/>
              <a:sym typeface="Montserrat"/>
            </a:endParaRPr>
          </a:p>
          <a:p>
            <a:pPr indent="-323850" lvl="0" marL="457200" rtl="0" algn="l">
              <a:lnSpc>
                <a:spcPct val="115000"/>
              </a:lnSpc>
              <a:spcBef>
                <a:spcPts val="0"/>
              </a:spcBef>
              <a:spcAft>
                <a:spcPts val="0"/>
              </a:spcAft>
              <a:buClr>
                <a:schemeClr val="dk1"/>
              </a:buClr>
              <a:buSzPts val="1500"/>
              <a:buFont typeface="Montserrat"/>
              <a:buAutoNum type="arabicPeriod"/>
            </a:pPr>
            <a:r>
              <a:rPr lang="es" sz="1500">
                <a:solidFill>
                  <a:schemeClr val="dk1"/>
                </a:solidFill>
                <a:latin typeface="Montserrat"/>
                <a:ea typeface="Montserrat"/>
                <a:cs typeface="Montserrat"/>
                <a:sym typeface="Montserrat"/>
              </a:rPr>
              <a:t>Alcohol Consumption by Country:</a:t>
            </a:r>
            <a:endParaRPr sz="1500">
              <a:solidFill>
                <a:schemeClr val="dk1"/>
              </a:solidFill>
              <a:latin typeface="Montserrat"/>
              <a:ea typeface="Montserrat"/>
              <a:cs typeface="Montserrat"/>
              <a:sym typeface="Montserrat"/>
            </a:endParaRPr>
          </a:p>
          <a:p>
            <a:pPr indent="-323850" lvl="1" marL="914400" rtl="0" algn="l">
              <a:lnSpc>
                <a:spcPct val="115000"/>
              </a:lnSpc>
              <a:spcBef>
                <a:spcPts val="0"/>
              </a:spcBef>
              <a:spcAft>
                <a:spcPts val="0"/>
              </a:spcAft>
              <a:buClr>
                <a:schemeClr val="dk1"/>
              </a:buClr>
              <a:buSzPts val="1500"/>
              <a:buFont typeface="Montserrat"/>
              <a:buAutoNum type="alphaLcPeriod"/>
            </a:pPr>
            <a:r>
              <a:rPr lang="es" sz="1500" u="sng">
                <a:solidFill>
                  <a:srgbClr val="1155CC"/>
                </a:solidFill>
                <a:latin typeface="Montserrat"/>
                <a:ea typeface="Montserrat"/>
                <a:cs typeface="Montserrat"/>
                <a:sym typeface="Montserrat"/>
                <a:hlinkClick r:id="rId7">
                  <a:extLst>
                    <a:ext uri="{A12FA001-AC4F-418D-AE19-62706E023703}">
                      <ahyp:hlinkClr val="tx"/>
                    </a:ext>
                  </a:extLst>
                </a:hlinkClick>
              </a:rPr>
              <a:t>https://worldpopulationreview.com/country-rankings/alcohol-consumption-by-country</a:t>
            </a:r>
            <a:endParaRPr sz="1800"/>
          </a:p>
        </p:txBody>
      </p:sp>
      <p:sp>
        <p:nvSpPr>
          <p:cNvPr id="380" name="Google Shape;380;p50"/>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381" name="Google Shape;381;p50"/>
          <p:cNvSpPr txBox="1"/>
          <p:nvPr>
            <p:ph type="title"/>
          </p:nvPr>
        </p:nvSpPr>
        <p:spPr>
          <a:xfrm>
            <a:off x="587192" y="314300"/>
            <a:ext cx="3888000" cy="49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434343"/>
                </a:solidFill>
              </a:rPr>
              <a:t>Data Sets</a:t>
            </a:r>
            <a:endParaRPr>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182417" y="226050"/>
            <a:ext cx="3888000" cy="49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000"/>
              <a:t>WHR Background</a:t>
            </a:r>
            <a:endParaRPr b="1" sz="3000"/>
          </a:p>
        </p:txBody>
      </p:sp>
      <p:sp>
        <p:nvSpPr>
          <p:cNvPr id="215" name="Google Shape;215;p28"/>
          <p:cNvSpPr txBox="1"/>
          <p:nvPr>
            <p:ph idx="1" type="subTitle"/>
          </p:nvPr>
        </p:nvSpPr>
        <p:spPr>
          <a:xfrm>
            <a:off x="129950" y="950300"/>
            <a:ext cx="3631500" cy="4025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E76A28"/>
              </a:buClr>
              <a:buSzPts val="1400"/>
              <a:buFont typeface="Montserrat SemiBold"/>
              <a:buChar char="●"/>
            </a:pPr>
            <a:r>
              <a:rPr lang="es">
                <a:solidFill>
                  <a:srgbClr val="434343"/>
                </a:solidFill>
                <a:latin typeface="Montserrat"/>
                <a:ea typeface="Montserrat"/>
                <a:cs typeface="Montserrat"/>
                <a:sym typeface="Montserrat"/>
              </a:rPr>
              <a:t>10t</a:t>
            </a:r>
            <a:r>
              <a:rPr lang="es">
                <a:solidFill>
                  <a:srgbClr val="434343"/>
                </a:solidFill>
                <a:latin typeface="Montserrat"/>
                <a:ea typeface="Montserrat"/>
                <a:cs typeface="Montserrat"/>
                <a:sym typeface="Montserrat"/>
              </a:rPr>
              <a:t>h year of report </a:t>
            </a:r>
            <a:endParaRPr>
              <a:solidFill>
                <a:srgbClr val="434343"/>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434343"/>
              </a:solidFill>
              <a:latin typeface="Montserrat"/>
              <a:ea typeface="Montserrat"/>
              <a:cs typeface="Montserrat"/>
              <a:sym typeface="Montserrat"/>
            </a:endParaRPr>
          </a:p>
          <a:p>
            <a:pPr indent="-317500" lvl="0" marL="457200" rtl="0" algn="l">
              <a:spcBef>
                <a:spcPts val="0"/>
              </a:spcBef>
              <a:spcAft>
                <a:spcPts val="0"/>
              </a:spcAft>
              <a:buClr>
                <a:srgbClr val="E76A28"/>
              </a:buClr>
              <a:buSzPts val="1400"/>
              <a:buFont typeface="Montserrat"/>
              <a:buChar char="●"/>
            </a:pPr>
            <a:r>
              <a:rPr lang="es">
                <a:solidFill>
                  <a:srgbClr val="434343"/>
                </a:solidFill>
                <a:latin typeface="Montserrat"/>
                <a:ea typeface="Montserrat"/>
                <a:cs typeface="Montserrat"/>
                <a:sym typeface="Montserrat"/>
              </a:rPr>
              <a:t>Gallup World Poll surveys from 2014 to 2021</a:t>
            </a:r>
            <a:endParaRPr>
              <a:solidFill>
                <a:srgbClr val="434343"/>
              </a:solidFill>
              <a:latin typeface="Montserrat"/>
              <a:ea typeface="Montserrat"/>
              <a:cs typeface="Montserrat"/>
              <a:sym typeface="Montserrat"/>
            </a:endParaRPr>
          </a:p>
          <a:p>
            <a:pPr indent="0" lvl="0" marL="0" rtl="0" algn="l">
              <a:spcBef>
                <a:spcPts val="0"/>
              </a:spcBef>
              <a:spcAft>
                <a:spcPts val="0"/>
              </a:spcAft>
              <a:buNone/>
            </a:pPr>
            <a:r>
              <a:t/>
            </a:r>
            <a:endParaRPr>
              <a:solidFill>
                <a:srgbClr val="434343"/>
              </a:solidFill>
              <a:latin typeface="Montserrat"/>
              <a:ea typeface="Montserrat"/>
              <a:cs typeface="Montserrat"/>
              <a:sym typeface="Montserrat"/>
            </a:endParaRPr>
          </a:p>
          <a:p>
            <a:pPr indent="-317500" lvl="0" marL="457200" rtl="0" algn="l">
              <a:spcBef>
                <a:spcPts val="0"/>
              </a:spcBef>
              <a:spcAft>
                <a:spcPts val="0"/>
              </a:spcAft>
              <a:buClr>
                <a:srgbClr val="E76A28"/>
              </a:buClr>
              <a:buSzPts val="1400"/>
              <a:buFont typeface="Montserrat"/>
              <a:buChar char="●"/>
            </a:pPr>
            <a:r>
              <a:rPr lang="es">
                <a:solidFill>
                  <a:srgbClr val="434343"/>
                </a:solidFill>
                <a:latin typeface="Montserrat"/>
                <a:ea typeface="Montserrat"/>
                <a:cs typeface="Montserrat"/>
                <a:sym typeface="Montserrat"/>
              </a:rPr>
              <a:t>Displays the extent to which each of six factors (levels of GDP, life expectancy, generosity, social support, freedom, and corruption) is estimated to contribute to making life evaluations higher in each country than in Dystopia. (Dystopia is a hypothetical country with values equal to the world's lowest national averages for each of the six factors).</a:t>
            </a:r>
            <a:endParaRPr/>
          </a:p>
        </p:txBody>
      </p:sp>
      <p:pic>
        <p:nvPicPr>
          <p:cNvPr id="216" name="Google Shape;216;p28"/>
          <p:cNvPicPr preferRelativeResize="0"/>
          <p:nvPr/>
        </p:nvPicPr>
        <p:blipFill>
          <a:blip r:embed="rId3">
            <a:alphaModFix/>
          </a:blip>
          <a:stretch>
            <a:fillRect/>
          </a:stretch>
        </p:blipFill>
        <p:spPr>
          <a:xfrm>
            <a:off x="4000500" y="-64475"/>
            <a:ext cx="5143500" cy="5272450"/>
          </a:xfrm>
          <a:prstGeom prst="rect">
            <a:avLst/>
          </a:prstGeom>
          <a:noFill/>
          <a:ln>
            <a:noFill/>
          </a:ln>
        </p:spPr>
      </p:pic>
      <p:sp>
        <p:nvSpPr>
          <p:cNvPr id="217" name="Google Shape;217;p28"/>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1557275" y="1842400"/>
            <a:ext cx="6423600" cy="1697100"/>
          </a:xfrm>
          <a:prstGeom prst="rect">
            <a:avLst/>
          </a:prstGeom>
        </p:spPr>
        <p:txBody>
          <a:bodyPr anchorCtr="0" anchor="b" bIns="91425" lIns="91425" spcFirstLastPara="1" rIns="91425" wrap="square" tIns="91425">
            <a:spAutoFit/>
          </a:bodyPr>
          <a:lstStyle/>
          <a:p>
            <a:pPr indent="0" lvl="0" marL="457200" rtl="0" algn="l">
              <a:spcBef>
                <a:spcPts val="0"/>
              </a:spcBef>
              <a:spcAft>
                <a:spcPts val="0"/>
              </a:spcAft>
              <a:buNone/>
            </a:pPr>
            <a:r>
              <a:t/>
            </a:r>
            <a:endParaRPr sz="100">
              <a:solidFill>
                <a:srgbClr val="C24C4C"/>
              </a:solidFill>
              <a:latin typeface="Montserrat ExtraBold"/>
              <a:ea typeface="Montserrat ExtraBold"/>
              <a:cs typeface="Montserrat ExtraBold"/>
              <a:sym typeface="Montserrat ExtraBold"/>
            </a:endParaRPr>
          </a:p>
          <a:p>
            <a:pPr indent="-533400" lvl="0" marL="457200" rtl="0" algn="l">
              <a:spcBef>
                <a:spcPts val="0"/>
              </a:spcBef>
              <a:spcAft>
                <a:spcPts val="0"/>
              </a:spcAft>
              <a:buClr>
                <a:schemeClr val="lt1"/>
              </a:buClr>
              <a:buSzPts val="4800"/>
              <a:buFont typeface="Montserrat ExtraBold"/>
              <a:buAutoNum type="arabicPeriod"/>
            </a:pPr>
            <a:r>
              <a:rPr lang="es">
                <a:solidFill>
                  <a:schemeClr val="lt1"/>
                </a:solidFill>
                <a:latin typeface="Montserrat ExtraBold"/>
                <a:ea typeface="Montserrat ExtraBold"/>
                <a:cs typeface="Montserrat ExtraBold"/>
                <a:sym typeface="Montserrat ExtraBold"/>
              </a:rPr>
              <a:t>World Happiness Report 2015-2022 </a:t>
            </a:r>
            <a:endParaRPr>
              <a:latin typeface="Montserrat ExtraBold"/>
              <a:ea typeface="Montserrat ExtraBold"/>
              <a:cs typeface="Montserrat ExtraBold"/>
              <a:sym typeface="Montserrat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0"/>
          <p:cNvPicPr preferRelativeResize="0"/>
          <p:nvPr/>
        </p:nvPicPr>
        <p:blipFill>
          <a:blip r:embed="rId3">
            <a:alphaModFix/>
          </a:blip>
          <a:stretch>
            <a:fillRect/>
          </a:stretch>
        </p:blipFill>
        <p:spPr>
          <a:xfrm>
            <a:off x="0" y="101888"/>
            <a:ext cx="6105399" cy="4939725"/>
          </a:xfrm>
          <a:prstGeom prst="rect">
            <a:avLst/>
          </a:prstGeom>
          <a:noFill/>
          <a:ln>
            <a:noFill/>
          </a:ln>
        </p:spPr>
      </p:pic>
      <p:sp>
        <p:nvSpPr>
          <p:cNvPr id="228" name="Google Shape;228;p30"/>
          <p:cNvSpPr txBox="1"/>
          <p:nvPr>
            <p:ph idx="4294967295" type="title"/>
          </p:nvPr>
        </p:nvSpPr>
        <p:spPr>
          <a:xfrm>
            <a:off x="6223325" y="1683600"/>
            <a:ext cx="2784900" cy="21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200"/>
              <a:t>Choropleth </a:t>
            </a:r>
            <a:endParaRPr sz="2200"/>
          </a:p>
          <a:p>
            <a:pPr indent="0" lvl="0" marL="0" rtl="0" algn="l">
              <a:spcBef>
                <a:spcPts val="0"/>
              </a:spcBef>
              <a:spcAft>
                <a:spcPts val="0"/>
              </a:spcAft>
              <a:buNone/>
            </a:pPr>
            <a:r>
              <a:rPr lang="es" sz="2200"/>
              <a:t>Map Displays Happiest Countries Overtime</a:t>
            </a:r>
            <a:endParaRPr sz="2200"/>
          </a:p>
        </p:txBody>
      </p:sp>
      <p:sp>
        <p:nvSpPr>
          <p:cNvPr id="229" name="Google Shape;229;p30"/>
          <p:cNvSpPr txBox="1"/>
          <p:nvPr>
            <p:ph idx="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1"/>
          <p:cNvPicPr preferRelativeResize="0"/>
          <p:nvPr/>
        </p:nvPicPr>
        <p:blipFill>
          <a:blip r:embed="rId3">
            <a:alphaModFix/>
          </a:blip>
          <a:stretch>
            <a:fillRect/>
          </a:stretch>
        </p:blipFill>
        <p:spPr>
          <a:xfrm>
            <a:off x="1126050" y="1615775"/>
            <a:ext cx="5291601" cy="3527725"/>
          </a:xfrm>
          <a:prstGeom prst="rect">
            <a:avLst/>
          </a:prstGeom>
          <a:noFill/>
          <a:ln>
            <a:noFill/>
          </a:ln>
        </p:spPr>
      </p:pic>
      <p:sp>
        <p:nvSpPr>
          <p:cNvPr id="235" name="Google Shape;235;p31"/>
          <p:cNvSpPr txBox="1"/>
          <p:nvPr>
            <p:ph type="title"/>
          </p:nvPr>
        </p:nvSpPr>
        <p:spPr>
          <a:xfrm>
            <a:off x="551875" y="266375"/>
            <a:ext cx="7372800" cy="48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Average Happiness Trends Upward Overtime</a:t>
            </a:r>
            <a:endParaRPr/>
          </a:p>
        </p:txBody>
      </p:sp>
      <p:sp>
        <p:nvSpPr>
          <p:cNvPr id="236" name="Google Shape;236;p31"/>
          <p:cNvSpPr txBox="1"/>
          <p:nvPr/>
        </p:nvSpPr>
        <p:spPr>
          <a:xfrm>
            <a:off x="551875" y="748775"/>
            <a:ext cx="6673200" cy="867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E76A28"/>
              </a:buClr>
              <a:buSzPts val="1200"/>
              <a:buFont typeface="Montserrat"/>
              <a:buChar char="●"/>
            </a:pPr>
            <a:r>
              <a:rPr lang="es" sz="1200">
                <a:solidFill>
                  <a:schemeClr val="dk1"/>
                </a:solidFill>
                <a:latin typeface="Montserrat"/>
                <a:ea typeface="Montserrat"/>
                <a:cs typeface="Montserrat"/>
                <a:sym typeface="Montserrat"/>
              </a:rPr>
              <a:t>Since 2015, average world happiness has had a positive trend upward, despite the pandemic and other world events. </a:t>
            </a:r>
            <a:endParaRPr sz="1200">
              <a:solidFill>
                <a:schemeClr val="dk1"/>
              </a:solidFill>
              <a:latin typeface="Montserrat"/>
              <a:ea typeface="Montserrat"/>
              <a:cs typeface="Montserrat"/>
              <a:sym typeface="Montserrat"/>
            </a:endParaRPr>
          </a:p>
          <a:p>
            <a:pPr indent="-304800" lvl="0" marL="457200" rtl="0" algn="l">
              <a:spcBef>
                <a:spcPts val="1000"/>
              </a:spcBef>
              <a:spcAft>
                <a:spcPts val="0"/>
              </a:spcAft>
              <a:buClr>
                <a:srgbClr val="E76A28"/>
              </a:buClr>
              <a:buSzPts val="1200"/>
              <a:buFont typeface="Montserrat"/>
              <a:buChar char="●"/>
            </a:pPr>
            <a:r>
              <a:rPr lang="es" sz="1200">
                <a:solidFill>
                  <a:schemeClr val="dk1"/>
                </a:solidFill>
                <a:latin typeface="Montserrat"/>
                <a:ea typeface="Montserrat"/>
                <a:cs typeface="Montserrat"/>
                <a:sym typeface="Montserrat"/>
              </a:rPr>
              <a:t>Interestingly, this year, we see average world happiness decrease slightly.</a:t>
            </a:r>
            <a:endParaRPr sz="1200">
              <a:solidFill>
                <a:schemeClr val="dk1"/>
              </a:solidFill>
              <a:latin typeface="Montserrat"/>
              <a:ea typeface="Montserrat"/>
              <a:cs typeface="Montserrat"/>
              <a:sym typeface="Montserrat"/>
            </a:endParaRPr>
          </a:p>
        </p:txBody>
      </p:sp>
      <p:sp>
        <p:nvSpPr>
          <p:cNvPr id="237" name="Google Shape;237;p31"/>
          <p:cNvSpPr txBox="1"/>
          <p:nvPr>
            <p:ph idx="4294967295"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243050" y="266375"/>
            <a:ext cx="8391600" cy="9234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s"/>
              <a:t>Your Turn! </a:t>
            </a:r>
            <a:endParaRPr/>
          </a:p>
          <a:p>
            <a:pPr indent="0" lvl="0" marL="0" rtl="0" algn="l">
              <a:spcBef>
                <a:spcPts val="0"/>
              </a:spcBef>
              <a:spcAft>
                <a:spcPts val="0"/>
              </a:spcAft>
              <a:buNone/>
            </a:pPr>
            <a:r>
              <a:rPr lang="es"/>
              <a:t>Pick 2 Countries to Compare Happiness Overtime</a:t>
            </a:r>
            <a:endParaRPr/>
          </a:p>
        </p:txBody>
      </p:sp>
      <p:pic>
        <p:nvPicPr>
          <p:cNvPr id="243" name="Google Shape;243;p32"/>
          <p:cNvPicPr preferRelativeResize="0"/>
          <p:nvPr/>
        </p:nvPicPr>
        <p:blipFill>
          <a:blip r:embed="rId3">
            <a:alphaModFix/>
          </a:blip>
          <a:stretch>
            <a:fillRect/>
          </a:stretch>
        </p:blipFill>
        <p:spPr>
          <a:xfrm>
            <a:off x="2190375" y="1606425"/>
            <a:ext cx="5734699" cy="2867350"/>
          </a:xfrm>
          <a:prstGeom prst="rect">
            <a:avLst/>
          </a:prstGeom>
          <a:noFill/>
          <a:ln cap="flat" cmpd="sng" w="9525">
            <a:solidFill>
              <a:srgbClr val="434343"/>
            </a:solidFill>
            <a:prstDash val="solid"/>
            <a:round/>
            <a:headEnd len="sm" w="sm" type="none"/>
            <a:tailEnd len="sm" w="sm" type="none"/>
          </a:ln>
        </p:spPr>
      </p:pic>
      <p:sp>
        <p:nvSpPr>
          <p:cNvPr id="244" name="Google Shape;244;p32"/>
          <p:cNvSpPr txBox="1"/>
          <p:nvPr/>
        </p:nvSpPr>
        <p:spPr>
          <a:xfrm>
            <a:off x="288675" y="1727525"/>
            <a:ext cx="19017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a:solidFill>
                  <a:schemeClr val="dk1"/>
                </a:solidFill>
                <a:latin typeface="Montserrat"/>
                <a:ea typeface="Montserrat"/>
                <a:cs typeface="Montserrat"/>
                <a:sym typeface="Montserrat"/>
              </a:rPr>
              <a:t>→</a:t>
            </a:r>
            <a:r>
              <a:rPr lang="es" sz="1200">
                <a:solidFill>
                  <a:schemeClr val="dk1"/>
                </a:solidFill>
                <a:latin typeface="Montserrat"/>
                <a:ea typeface="Montserrat"/>
                <a:cs typeface="Montserrat"/>
                <a:sym typeface="Montserrat"/>
              </a:rPr>
              <a:t> We chose to compare Japan and Germany vs average happiness for the time frame. </a:t>
            </a:r>
            <a:endParaRPr sz="12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s">
                <a:solidFill>
                  <a:schemeClr val="dk1"/>
                </a:solidFill>
                <a:latin typeface="Montserrat"/>
                <a:ea typeface="Montserrat"/>
                <a:cs typeface="Montserrat"/>
                <a:sym typeface="Montserrat"/>
              </a:rPr>
              <a:t>→</a:t>
            </a:r>
            <a:r>
              <a:rPr lang="es" sz="1200">
                <a:solidFill>
                  <a:schemeClr val="dk1"/>
                </a:solidFill>
                <a:latin typeface="Montserrat"/>
                <a:ea typeface="Montserrat"/>
                <a:cs typeface="Montserrat"/>
                <a:sym typeface="Montserrat"/>
              </a:rPr>
              <a:t> Our code allows the user to enter any two countries to compare and outputs the line chart displayed to the right.</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p:txBody>
      </p:sp>
      <p:sp>
        <p:nvSpPr>
          <p:cNvPr id="245" name="Google Shape;245;p32"/>
          <p:cNvSpPr txBox="1"/>
          <p:nvPr>
            <p:ph idx="4294967295"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243050" y="257875"/>
            <a:ext cx="7967100" cy="4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Comparing Happiness Indicators from WHR</a:t>
            </a:r>
            <a:endParaRPr/>
          </a:p>
        </p:txBody>
      </p:sp>
      <p:sp>
        <p:nvSpPr>
          <p:cNvPr id="251" name="Google Shape;251;p33"/>
          <p:cNvSpPr txBox="1"/>
          <p:nvPr>
            <p:ph idx="12" type="sldNum"/>
          </p:nvPr>
        </p:nvSpPr>
        <p:spPr>
          <a:xfrm>
            <a:off x="8299934" y="45918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52" name="Google Shape;252;p33"/>
          <p:cNvPicPr preferRelativeResize="0"/>
          <p:nvPr/>
        </p:nvPicPr>
        <p:blipFill>
          <a:blip r:embed="rId3">
            <a:alphaModFix/>
          </a:blip>
          <a:stretch>
            <a:fillRect/>
          </a:stretch>
        </p:blipFill>
        <p:spPr>
          <a:xfrm>
            <a:off x="332925" y="855050"/>
            <a:ext cx="8267699" cy="3983501"/>
          </a:xfrm>
          <a:prstGeom prst="rect">
            <a:avLst/>
          </a:prstGeom>
          <a:noFill/>
          <a:ln cap="flat" cmpd="sng" w="9525">
            <a:solidFill>
              <a:srgbClr val="434343"/>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1557275" y="2215975"/>
            <a:ext cx="6423600" cy="958200"/>
          </a:xfrm>
          <a:prstGeom prst="rect">
            <a:avLst/>
          </a:prstGeom>
        </p:spPr>
        <p:txBody>
          <a:bodyPr anchorCtr="0" anchor="b" bIns="91425" lIns="91425" spcFirstLastPara="1" rIns="91425" wrap="square" tIns="91425">
            <a:spAutoFit/>
          </a:bodyPr>
          <a:lstStyle/>
          <a:p>
            <a:pPr indent="-234950" lvl="0" marL="914400" rtl="0" algn="l">
              <a:spcBef>
                <a:spcPts val="0"/>
              </a:spcBef>
              <a:spcAft>
                <a:spcPts val="0"/>
              </a:spcAft>
              <a:buClr>
                <a:srgbClr val="C24C4C"/>
              </a:buClr>
              <a:buSzPts val="100"/>
              <a:buFont typeface="Montserrat ExtraBold"/>
              <a:buAutoNum type="arabicPeriod"/>
            </a:pPr>
            <a:r>
              <a:rPr lang="es" sz="100">
                <a:solidFill>
                  <a:srgbClr val="C24C4C"/>
                </a:solidFill>
                <a:latin typeface="Montserrat ExtraBold"/>
                <a:ea typeface="Montserrat ExtraBold"/>
                <a:cs typeface="Montserrat ExtraBold"/>
                <a:sym typeface="Montserrat ExtraBold"/>
              </a:rPr>
              <a:t>2</a:t>
            </a:r>
            <a:r>
              <a:rPr lang="es" sz="100">
                <a:solidFill>
                  <a:srgbClr val="C24C4C"/>
                </a:solidFill>
                <a:latin typeface="Montserrat ExtraBold"/>
                <a:ea typeface="Montserrat ExtraBold"/>
                <a:cs typeface="Montserrat ExtraBold"/>
                <a:sym typeface="Montserrat ExtraBold"/>
              </a:rPr>
              <a:t>a</a:t>
            </a:r>
            <a:endParaRPr sz="100">
              <a:solidFill>
                <a:srgbClr val="C24C4C"/>
              </a:solidFill>
              <a:latin typeface="Montserrat ExtraBold"/>
              <a:ea typeface="Montserrat ExtraBold"/>
              <a:cs typeface="Montserrat ExtraBold"/>
              <a:sym typeface="Montserrat ExtraBold"/>
            </a:endParaRPr>
          </a:p>
          <a:p>
            <a:pPr indent="-533400" lvl="0" marL="914400" rtl="0" algn="l">
              <a:spcBef>
                <a:spcPts val="0"/>
              </a:spcBef>
              <a:spcAft>
                <a:spcPts val="0"/>
              </a:spcAft>
              <a:buClr>
                <a:schemeClr val="lt1"/>
              </a:buClr>
              <a:buSzPts val="4800"/>
              <a:buFont typeface="Montserrat ExtraBold"/>
              <a:buAutoNum type="arabicPeriod"/>
            </a:pPr>
            <a:r>
              <a:rPr lang="es">
                <a:solidFill>
                  <a:schemeClr val="lt1"/>
                </a:solidFill>
                <a:latin typeface="Montserrat ExtraBold"/>
                <a:ea typeface="Montserrat ExtraBold"/>
                <a:cs typeface="Montserrat ExtraBold"/>
                <a:sym typeface="Montserrat ExtraBold"/>
              </a:rPr>
              <a:t>Our Questions</a:t>
            </a:r>
            <a:r>
              <a:rPr lang="es">
                <a:solidFill>
                  <a:schemeClr val="lt1"/>
                </a:solidFill>
                <a:latin typeface="Montserrat ExtraBold"/>
                <a:ea typeface="Montserrat ExtraBold"/>
                <a:cs typeface="Montserrat ExtraBold"/>
                <a:sym typeface="Montserrat ExtraBold"/>
              </a:rPr>
              <a:t> </a:t>
            </a:r>
            <a:endParaRPr>
              <a:latin typeface="Montserrat ExtraBold"/>
              <a:ea typeface="Montserrat ExtraBold"/>
              <a:cs typeface="Montserrat ExtraBold"/>
              <a:sym typeface="Montserrat ExtraBold"/>
            </a:endParaRPr>
          </a:p>
        </p:txBody>
      </p:sp>
    </p:spTree>
  </p:cSld>
  <p:clrMapOvr>
    <a:masterClrMapping/>
  </p:clrMapOvr>
</p:sld>
</file>

<file path=ppt/theme/theme1.xml><?xml version="1.0" encoding="utf-8"?>
<a:theme xmlns:a="http://schemas.openxmlformats.org/drawingml/2006/main" xmlns:r="http://schemas.openxmlformats.org/officeDocument/2006/relationships" name="Abstract Wav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