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4" r:id="rId5"/>
    <p:sldId id="307" r:id="rId6"/>
    <p:sldId id="321" r:id="rId7"/>
    <p:sldId id="308" r:id="rId8"/>
    <p:sldId id="310" r:id="rId9"/>
    <p:sldId id="322" r:id="rId10"/>
    <p:sldId id="311" r:id="rId11"/>
    <p:sldId id="312" r:id="rId12"/>
    <p:sldId id="313" r:id="rId13"/>
    <p:sldId id="319" r:id="rId14"/>
    <p:sldId id="316" r:id="rId15"/>
    <p:sldId id="324" r:id="rId16"/>
    <p:sldId id="325" r:id="rId17"/>
    <p:sldId id="317" r:id="rId18"/>
    <p:sldId id="318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Data overview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Data Analysis and Visualizations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2"/>
              </a:solidFill>
            </a:rPr>
            <a:t>findings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bg1">
            <a:lumMod val="50000"/>
          </a:schemeClr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bg1">
            <a:lumMod val="5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bg1">
            <a:lumMod val="5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Data overview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Data Analysis and Visualizations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solidFill>
                <a:schemeClr val="bg2"/>
              </a:solidFill>
            </a:rPr>
            <a:t>findings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timothyrenner/bfro-sightings-data" TargetMode="External"/><Relationship Id="rId2" Type="http://schemas.openxmlformats.org/officeDocument/2006/relationships/hyperlink" Target="https://hub.arcgis.com/datasets/TrainingServices::-bigfoot-sightings/explore?location=27.848424%2C-103.774481%2C4.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6" r="-1" b="250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  <a:ln>
            <a:noFill/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3: HARRY &amp; HENDERSONS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0" y="5475712"/>
            <a:ext cx="10887519" cy="476099"/>
          </a:xfrm>
        </p:spPr>
        <p:txBody>
          <a:bodyPr>
            <a:normAutofit fontScale="25000" lnSpcReduction="20000"/>
          </a:bodyPr>
          <a:lstStyle/>
          <a:p>
            <a:r>
              <a:rPr lang="fr-FR" sz="5600" b="1" dirty="0"/>
              <a:t>Dan Davies, Stefanie Gagnon, Chris </a:t>
            </a:r>
            <a:r>
              <a:rPr lang="fr-FR" sz="5600" b="1" dirty="0" err="1"/>
              <a:t>Partee</a:t>
            </a:r>
            <a:r>
              <a:rPr lang="fr-FR" sz="5600" b="1" dirty="0"/>
              <a:t>, Khanh Le</a:t>
            </a:r>
            <a:endParaRPr lang="fr-FR" sz="5600" dirty="0"/>
          </a:p>
          <a:p>
            <a:br>
              <a:rPr lang="fr-FR" dirty="0"/>
            </a:b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349DF5-E2B5-2E69-A30E-D056CDED9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1890876"/>
            <a:ext cx="9810750" cy="4714567"/>
          </a:xfrm>
        </p:spPr>
      </p:pic>
    </p:spTree>
    <p:extLst>
      <p:ext uri="{BB962C8B-B14F-4D97-AF65-F5344CB8AC3E}">
        <p14:creationId xmlns:p14="http://schemas.microsoft.com/office/powerpoint/2010/main" val="9715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 cap="all"/>
            </a:pPr>
            <a:r>
              <a:rPr lang="en-US" sz="360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D1DB4DF2-71E4-64CF-019A-CC706605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ADED-F33F-158B-C338-E29E263C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ADED-F33F-158B-C338-E29E263C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Limitations &amp; questions for 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hlinkClick r:id="rId2"/>
              </a:rPr>
              <a:t>https://hub.arcgis.com/datasets/TrainingServices::-bigfoot-sightings/explore?location=27.848424%2C-103.774481%2C4.00</a:t>
            </a:r>
            <a:endParaRPr lang="en-US" sz="1800" b="1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sz="18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hlinkClick r:id="rId3"/>
              </a:rPr>
              <a:t>https://data.world/timothyrenner/bfro-sightings-data</a:t>
            </a:r>
            <a:endParaRPr lang="en-US" sz="1800" b="1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9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596E8342-E117-3202-D41F-EDAC5F0A3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46" b="323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FA8A9-E798-B896-128E-714DC995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747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45126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C89A4-2C22-5A1D-EF9F-A9169593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Data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over 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BFBA8F9-3302-C936-BB5D-28BA1DA5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304-6388-DDA2-3732-EB1E2AA8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was derived from data provided by the Bigfoot Field Research Organization </a:t>
            </a:r>
            <a:r>
              <a:rPr lang="en-US" b="0" i="0" dirty="0">
                <a:solidFill>
                  <a:srgbClr val="4E5057"/>
                </a:solidFill>
                <a:effectLst/>
                <a:latin typeface="Lato" panose="020F0502020204030203" pitchFamily="34" charset="0"/>
              </a:rPr>
              <a:t>(BFRO)</a:t>
            </a:r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4E5057"/>
                </a:solidFill>
                <a:effectLst/>
                <a:latin typeface="Lato" panose="020F0502020204030203" pitchFamily="34" charset="0"/>
              </a:rPr>
              <a:t>BFRO is an organization dedicated to investigating the bigfoot / sasquatch mystery.</a:t>
            </a:r>
          </a:p>
          <a:p>
            <a:r>
              <a:rPr lang="en-US" dirty="0"/>
              <a:t>This dataset shows the approximate locations of bigfoot sightings.</a:t>
            </a:r>
          </a:p>
        </p:txBody>
      </p:sp>
    </p:spTree>
    <p:extLst>
      <p:ext uri="{BB962C8B-B14F-4D97-AF65-F5344CB8AC3E}">
        <p14:creationId xmlns:p14="http://schemas.microsoft.com/office/powerpoint/2010/main" val="92235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D4A893-56A7-E0B2-A847-6E35A0F9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16" y="1890876"/>
            <a:ext cx="8422568" cy="4735382"/>
          </a:xfrm>
        </p:spPr>
      </p:pic>
    </p:spTree>
    <p:extLst>
      <p:ext uri="{BB962C8B-B14F-4D97-AF65-F5344CB8AC3E}">
        <p14:creationId xmlns:p14="http://schemas.microsoft.com/office/powerpoint/2010/main" val="326973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89A4-2C22-5A1D-EF9F-A9169593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Data Analysis and Visualizations</a:t>
            </a:r>
          </a:p>
        </p:txBody>
      </p:sp>
      <p:pic>
        <p:nvPicPr>
          <p:cNvPr id="5" name="Content Placeholder 4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0BFBA8F9-3302-C936-BB5D-28BA1DA55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48201" y="-5535"/>
            <a:ext cx="7543800" cy="68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8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5" name="Content Placeholder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24FD52C8-D7A2-7D48-35EF-6EBF2386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46" y="1861846"/>
            <a:ext cx="10201108" cy="4902153"/>
          </a:xfrm>
        </p:spPr>
      </p:pic>
    </p:spTree>
    <p:extLst>
      <p:ext uri="{BB962C8B-B14F-4D97-AF65-F5344CB8AC3E}">
        <p14:creationId xmlns:p14="http://schemas.microsoft.com/office/powerpoint/2010/main" val="350467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/>
              <a:t>Data Analysis and Visualizations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3691A30-16F4-BE2C-A7D5-2ACFBD09A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46" y="1890876"/>
            <a:ext cx="10201108" cy="4902153"/>
          </a:xfrm>
        </p:spPr>
      </p:pic>
    </p:spTree>
    <p:extLst>
      <p:ext uri="{BB962C8B-B14F-4D97-AF65-F5344CB8AC3E}">
        <p14:creationId xmlns:p14="http://schemas.microsoft.com/office/powerpoint/2010/main" val="415851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C37-5A7F-2E1B-38A9-76422E3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Data Analysis and Visualizations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51721D9-8535-F699-0B33-7BBCB73DA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371" y="1890876"/>
            <a:ext cx="9881258" cy="4748450"/>
          </a:xfrm>
        </p:spPr>
      </p:pic>
    </p:spTree>
    <p:extLst>
      <p:ext uri="{BB962C8B-B14F-4D97-AF65-F5344CB8AC3E}">
        <p14:creationId xmlns:p14="http://schemas.microsoft.com/office/powerpoint/2010/main" val="29260306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{BB100129-62BD-4C80-9229-38C26ACD5240}tf56535239_win32</Template>
  <TotalTime>115</TotalTime>
  <Words>136</Words>
  <Application>Microsoft Office PowerPoint</Application>
  <PresentationFormat>Widescreen</PresentationFormat>
  <Paragraphs>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Gill Sans MT</vt:lpstr>
      <vt:lpstr>Lato</vt:lpstr>
      <vt:lpstr>Wingdings 2</vt:lpstr>
      <vt:lpstr>DividendVTI</vt:lpstr>
      <vt:lpstr>Team 3: HARRY &amp; HENDERSONS </vt:lpstr>
      <vt:lpstr>agenda</vt:lpstr>
      <vt:lpstr>Data  over view</vt:lpstr>
      <vt:lpstr>Data overview</vt:lpstr>
      <vt:lpstr>Data overview</vt:lpstr>
      <vt:lpstr>Data Analysis and Visualizations</vt:lpstr>
      <vt:lpstr>Data Analysis and Visualizations</vt:lpstr>
      <vt:lpstr>Data Analysis and Visualizations</vt:lpstr>
      <vt:lpstr>Data Analysis and Visualizations</vt:lpstr>
      <vt:lpstr>Data Analysis and Visualizations</vt:lpstr>
      <vt:lpstr>findings</vt:lpstr>
      <vt:lpstr>findings</vt:lpstr>
      <vt:lpstr>findings</vt:lpstr>
      <vt:lpstr>Limitations &amp; questions for further exploration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Khanh Le</dc:creator>
  <cp:lastModifiedBy>Khanh Le</cp:lastModifiedBy>
  <cp:revision>13</cp:revision>
  <dcterms:created xsi:type="dcterms:W3CDTF">2022-07-11T14:56:10Z</dcterms:created>
  <dcterms:modified xsi:type="dcterms:W3CDTF">2022-07-11T16:51:37Z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