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74" r:id="rId5"/>
    <p:sldId id="307" r:id="rId6"/>
    <p:sldId id="321" r:id="rId7"/>
    <p:sldId id="308" r:id="rId8"/>
    <p:sldId id="327" r:id="rId9"/>
    <p:sldId id="329" r:id="rId10"/>
    <p:sldId id="328" r:id="rId11"/>
    <p:sldId id="322" r:id="rId12"/>
    <p:sldId id="326" r:id="rId13"/>
    <p:sldId id="331" r:id="rId14"/>
    <p:sldId id="311" r:id="rId15"/>
    <p:sldId id="336" r:id="rId16"/>
    <p:sldId id="313" r:id="rId17"/>
    <p:sldId id="319" r:id="rId18"/>
    <p:sldId id="339" r:id="rId19"/>
    <p:sldId id="340" r:id="rId20"/>
    <p:sldId id="316" r:id="rId21"/>
    <p:sldId id="325" r:id="rId22"/>
    <p:sldId id="330" r:id="rId23"/>
    <p:sldId id="341" r:id="rId24"/>
    <p:sldId id="337" r:id="rId25"/>
    <p:sldId id="317" r:id="rId26"/>
    <p:sldId id="318" r:id="rId27"/>
    <p:sldId id="333" r:id="rId28"/>
    <p:sldId id="3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Data overview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Data Analysis and Visualizations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findings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bg1">
            <a:lumMod val="5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bg1">
            <a:lumMod val="5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bg1">
            <a:lumMod val="5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Data overview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Data Analysis and Visualizations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findings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timothyrenner/bfro-sightings-data" TargetMode="External"/><Relationship Id="rId2" Type="http://schemas.openxmlformats.org/officeDocument/2006/relationships/hyperlink" Target="https://hub.arcgis.com/datasets/TrainingServices::-bigfoot-sightings/explore?location=27.848424%2C-103.774481%2C4.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utsideonline.com/gallery/10-most-convincing-bigfoot-sightings/" TargetMode="External"/><Relationship Id="rId4" Type="http://schemas.openxmlformats.org/officeDocument/2006/relationships/hyperlink" Target="https://cdn.pixabay.com/photo/2022/01/14/04/02/bigfoot-6936421__340.pn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tsideonline.com/" TargetMode="External"/><Relationship Id="rId2" Type="http://schemas.openxmlformats.org/officeDocument/2006/relationships/hyperlink" Target="https://cdn.pixaba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6" r="-1" b="250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  <a:ln>
            <a:noFill/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Team 3: HARRY &amp; HENDERSONS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0" y="5475712"/>
            <a:ext cx="10887519" cy="476099"/>
          </a:xfrm>
        </p:spPr>
        <p:txBody>
          <a:bodyPr>
            <a:normAutofit fontScale="25000" lnSpcReduction="20000"/>
          </a:bodyPr>
          <a:lstStyle/>
          <a:p>
            <a:r>
              <a:rPr lang="fr-FR" sz="5600" b="1" dirty="0"/>
              <a:t>Dan Davies, Stefanie Gagnon, Chris </a:t>
            </a:r>
            <a:r>
              <a:rPr lang="fr-FR" sz="5600" b="1" dirty="0" err="1"/>
              <a:t>Partee</a:t>
            </a:r>
            <a:r>
              <a:rPr lang="fr-FR" sz="5600" b="1" dirty="0"/>
              <a:t>, Khanh Le</a:t>
            </a:r>
            <a:endParaRPr lang="fr-FR" sz="5600" dirty="0"/>
          </a:p>
          <a:p>
            <a:br>
              <a:rPr lang="fr-FR" dirty="0"/>
            </a:br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D98E0-D733-0F1E-3A8C-2457CEF4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230"/>
            <a:ext cx="11029615" cy="5609770"/>
          </a:xfrm>
        </p:spPr>
        <p:txBody>
          <a:bodyPr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 shows type of class:</a:t>
            </a: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A: reports involve clear sightings in circumstances where misinterpretation or misidentification of other animals can be ruled out with greater confidence. 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B: incidents where a possible sasquatch was observed at a great distance or in poor lighting conditions and incidents in any other circumstance that did not afford a clear view of the subject.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C</a:t>
            </a:r>
            <a:r>
              <a:rPr lang="en-US" sz="17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most second-hand reports, or any third-hand reports, or stories with an untraceable sources. </a:t>
            </a:r>
            <a:br>
              <a:rPr lang="en-US" sz="17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96E2B1-899A-93CC-9FD2-F6469A239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0092" y="2089011"/>
            <a:ext cx="9979530" cy="4399403"/>
          </a:xfrm>
        </p:spPr>
      </p:pic>
    </p:spTree>
    <p:extLst>
      <p:ext uri="{BB962C8B-B14F-4D97-AF65-F5344CB8AC3E}">
        <p14:creationId xmlns:p14="http://schemas.microsoft.com/office/powerpoint/2010/main" val="350467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39F646-F1AC-D829-819E-A00CEB89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0092" y="2135333"/>
            <a:ext cx="10402058" cy="4509806"/>
          </a:xfrm>
        </p:spPr>
      </p:pic>
    </p:spTree>
    <p:extLst>
      <p:ext uri="{BB962C8B-B14F-4D97-AF65-F5344CB8AC3E}">
        <p14:creationId xmlns:p14="http://schemas.microsoft.com/office/powerpoint/2010/main" val="271632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721D9-8535-F699-0B33-7BBCB73DA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2792" y="2115019"/>
            <a:ext cx="9878295" cy="4298739"/>
          </a:xfrm>
        </p:spPr>
      </p:pic>
    </p:spTree>
    <p:extLst>
      <p:ext uri="{BB962C8B-B14F-4D97-AF65-F5344CB8AC3E}">
        <p14:creationId xmlns:p14="http://schemas.microsoft.com/office/powerpoint/2010/main" val="292603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E2D5C8-B0EC-786C-FB74-F05A963C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6672" y="2080361"/>
            <a:ext cx="9742656" cy="4302874"/>
          </a:xfrm>
        </p:spPr>
      </p:pic>
    </p:spTree>
    <p:extLst>
      <p:ext uri="{BB962C8B-B14F-4D97-AF65-F5344CB8AC3E}">
        <p14:creationId xmlns:p14="http://schemas.microsoft.com/office/powerpoint/2010/main" val="9715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3" y="1890876"/>
            <a:ext cx="11416420" cy="4264968"/>
          </a:xfrm>
        </p:spPr>
      </p:pic>
    </p:spTree>
    <p:extLst>
      <p:ext uri="{BB962C8B-B14F-4D97-AF65-F5344CB8AC3E}">
        <p14:creationId xmlns:p14="http://schemas.microsoft.com/office/powerpoint/2010/main" val="257395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sz="3300">
                <a:solidFill>
                  <a:srgbClr val="FFFFFF"/>
                </a:solidFill>
              </a:rPr>
              <a:t>Data Analysis and 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C7963-AE08-AC45-B829-FC93B46B1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26667" y="495927"/>
            <a:ext cx="3874422" cy="58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9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 cap="all"/>
            </a:pPr>
            <a:r>
              <a:rPr lang="en-US" sz="360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D1DB4DF2-71E4-64CF-019A-CC7066056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ADED-F33F-158B-C338-E29E263C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States which are high density of sasquatches.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year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class.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States which are high density of sasquatches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2" y="2055586"/>
            <a:ext cx="8818268" cy="4422179"/>
          </a:xfrm>
        </p:spPr>
      </p:pic>
    </p:spTree>
    <p:extLst>
      <p:ext uri="{BB962C8B-B14F-4D97-AF65-F5344CB8AC3E}">
        <p14:creationId xmlns:p14="http://schemas.microsoft.com/office/powerpoint/2010/main" val="376100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45126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class</a:t>
            </a:r>
            <a:endParaRPr lang="en-US" dirty="0"/>
          </a:p>
        </p:txBody>
      </p:sp>
      <p:pic>
        <p:nvPicPr>
          <p:cNvPr id="7" name="Content Placeholder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01755"/>
            <a:ext cx="11029950" cy="3313402"/>
          </a:xfrm>
        </p:spPr>
      </p:pic>
    </p:spTree>
    <p:extLst>
      <p:ext uri="{BB962C8B-B14F-4D97-AF65-F5344CB8AC3E}">
        <p14:creationId xmlns:p14="http://schemas.microsoft.com/office/powerpoint/2010/main" val="1470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Distribution of bigfoot sightings by year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FE903-8649-37C0-7D99-7F6E441B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026" y="2501755"/>
            <a:ext cx="11029947" cy="3313402"/>
          </a:xfrm>
        </p:spPr>
      </p:pic>
    </p:spTree>
    <p:extLst>
      <p:ext uri="{BB962C8B-B14F-4D97-AF65-F5344CB8AC3E}">
        <p14:creationId xmlns:p14="http://schemas.microsoft.com/office/powerpoint/2010/main" val="294697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questions for 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Map show areas with a high concentration of sightings using a clustering 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https://hub.arcgis.com/datasets/TrainingServices::-bigfoot-sightings/explore?location=27.848424%2C-103.774481%2C4.00</a:t>
            </a:r>
            <a:endParaRPr lang="en-US" sz="180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https://data.world/timothyrenner/bfro-sightings-data</a:t>
            </a:r>
            <a:endParaRPr lang="en-US" sz="180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https://cdn.pixabay.com/photo/2022/01/14/04/02/bigfoot-6936421__340.png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https://www.outsideonline.com/gallery/10-most-convincing-bigfoot-sightings/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91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A5AC2E-D94F-7F0C-7A97-9836F623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do you think you can see BIGFOOT?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in your BACKYARD?</a:t>
            </a:r>
          </a:p>
          <a:p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AB12FBF7-7C1D-14A0-A1AF-8525ADAB2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" b="2185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ree, outdoor, mammal, brown&#10;&#10;Description automatically generated">
            <a:extLst>
              <a:ext uri="{FF2B5EF4-FFF2-40B4-BE49-F238E27FC236}">
                <a16:creationId xmlns:a16="http://schemas.microsoft.com/office/drawing/2014/main" id="{FAE1E3D5-1A4E-A1C1-6B49-94BC8B075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6B9C9C-7FA8-03F1-B16B-8939E9F8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“HOPE TO SEE YOU TONIGHT”</a:t>
            </a:r>
          </a:p>
          <a:p>
            <a:pPr marL="0" indent="0" algn="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THANK YOU!</a:t>
            </a:r>
          </a:p>
        </p:txBody>
      </p:sp>
    </p:spTree>
    <p:extLst>
      <p:ext uri="{BB962C8B-B14F-4D97-AF65-F5344CB8AC3E}">
        <p14:creationId xmlns:p14="http://schemas.microsoft.com/office/powerpoint/2010/main" val="225753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C89A4-2C22-5A1D-EF9F-A9169593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0BFBA8F9-3302-C936-BB5D-28BA1DA5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 was derived from data provided by the Bigfoot Field Research Organization </a:t>
            </a:r>
            <a:r>
              <a:rPr lang="en-US" sz="1800" b="0" i="0" dirty="0">
                <a:solidFill>
                  <a:srgbClr val="4E50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(BFRO), </a:t>
            </a:r>
            <a:r>
              <a:rPr lang="en-US" sz="1800" b="0" i="0" dirty="0" err="1">
                <a:solidFill>
                  <a:srgbClr val="4E50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DataWorld</a:t>
            </a:r>
            <a:r>
              <a:rPr lang="en-US" sz="1800" dirty="0">
                <a:solidFill>
                  <a:srgbClr val="4E5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4E50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BFRO is an organization dedicated to investigating the bigfoot / sasquatch mystery.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dataset shows the approximate locations of bigfoot sightings and detail of sightings.</a:t>
            </a:r>
          </a:p>
        </p:txBody>
      </p:sp>
    </p:spTree>
    <p:extLst>
      <p:ext uri="{BB962C8B-B14F-4D97-AF65-F5344CB8AC3E}">
        <p14:creationId xmlns:p14="http://schemas.microsoft.com/office/powerpoint/2010/main" val="92235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8B38DEA-65AA-51C3-24AF-AD71D915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68" r="699" b="1"/>
          <a:stretch/>
        </p:blipFill>
        <p:spPr>
          <a:xfrm>
            <a:off x="446532" y="293986"/>
            <a:ext cx="11298933" cy="63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A78DF317-BEC4-5CB5-41DE-FA38A9CD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55" r="9413" b="1"/>
          <a:stretch/>
        </p:blipFill>
        <p:spPr>
          <a:xfrm>
            <a:off x="373962" y="251174"/>
            <a:ext cx="11298933" cy="63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7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3A43CEF-92B7-85D6-43FE-DBD109F5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89A4-2C22-5A1D-EF9F-A9169593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Data Analysis and Visualizations</a:t>
            </a:r>
          </a:p>
        </p:txBody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0BFBA8F9-3302-C936-BB5D-28BA1DA5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48201" y="-5535"/>
            <a:ext cx="7543800" cy="68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8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599E-633B-C6C6-A29E-8FF3F6E2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230"/>
            <a:ext cx="11029615" cy="5609770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Visualize dataset: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Get the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BFRO provides sighting data in numbers of different formats. Use the CSV dataset  to convert database.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online article “The 10 Most Convincing Bigfoot Sightings” from The Outside journalism website. </a:t>
            </a: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	Import &amp; Visualize the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map using Leaflet that plots the sightings from the database based on their longitude and latitude, including 3 base maps: Satellite, Street, Topographical.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markers reflect the numbers of sightings.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popups provide detail information about the sighting when a marker is clicked.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bar char and line chart show sighting distribution by class and by year.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 bigfoot image from </a:t>
            </a: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https://cdn.pixabay.com/</a:t>
            </a:r>
            <a:endParaRPr lang="en-US" sz="18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 news and images from </a:t>
            </a:r>
            <a:r>
              <a:rPr lang="en-US" sz="1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www.outsideonline.com</a:t>
            </a: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93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{BB100129-62BD-4C80-9229-38C26ACD5240}tf56535239_win32</Template>
  <TotalTime>428</TotalTime>
  <Words>480</Words>
  <Application>Microsoft Office PowerPoint</Application>
  <PresentationFormat>Widescreen</PresentationFormat>
  <Paragraphs>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Team 3: HARRY &amp; HENDERSONS </vt:lpstr>
      <vt:lpstr>agenda</vt:lpstr>
      <vt:lpstr>Data  overview</vt:lpstr>
      <vt:lpstr>Data overview</vt:lpstr>
      <vt:lpstr>PowerPoint Presentation</vt:lpstr>
      <vt:lpstr>PowerPoint Presentation</vt:lpstr>
      <vt:lpstr>PowerPoint Presentation</vt:lpstr>
      <vt:lpstr>Data Analysis and Visualizations</vt:lpstr>
      <vt:lpstr>PowerPoint Presentation</vt:lpstr>
      <vt:lpstr>PowerPoint Presentation</vt:lpstr>
      <vt:lpstr>Data Analysis and Visualizations</vt:lpstr>
      <vt:lpstr>Data Analysis and Visualizations</vt:lpstr>
      <vt:lpstr>Data Analysis and Visualizations</vt:lpstr>
      <vt:lpstr>Data Analysis and Visualizations</vt:lpstr>
      <vt:lpstr>Data Analysis and Visualizations</vt:lpstr>
      <vt:lpstr>Data Analysis and Visualizations</vt:lpstr>
      <vt:lpstr>findings</vt:lpstr>
      <vt:lpstr>findings</vt:lpstr>
      <vt:lpstr>States which are high density of sasquatches</vt:lpstr>
      <vt:lpstr>Distribution of bigfoot sightings by class</vt:lpstr>
      <vt:lpstr>Distribution of bigfoot sightings by year</vt:lpstr>
      <vt:lpstr>questions for further exploration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Khanh Le</dc:creator>
  <cp:lastModifiedBy>Khanh Le</cp:lastModifiedBy>
  <cp:revision>66</cp:revision>
  <dcterms:created xsi:type="dcterms:W3CDTF">2022-07-11T14:56:10Z</dcterms:created>
  <dcterms:modified xsi:type="dcterms:W3CDTF">2022-07-13T21:34:26Z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