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33"/>
  </p:normalViewPr>
  <p:slideViewPr>
    <p:cSldViewPr snapToGrid="0">
      <p:cViewPr varScale="1">
        <p:scale>
          <a:sx n="90" d="100"/>
          <a:sy n="90" d="100"/>
        </p:scale>
        <p:origin x="232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C8AF1-4DCF-0A82-9410-A955F13AA5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A42B70-E21D-9190-DF72-92C94BB630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93EF1-8FF7-F60E-94A0-DC9C859E1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B7A39-120A-824F-BFB3-17C8B6098C8C}" type="datetimeFigureOut">
              <a:rPr lang="en-US" smtClean="0"/>
              <a:t>6/4/25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4B51A-1CD9-4FD0-8FEF-EFFC27DB3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E010C-7DBB-C09C-3554-13D09C9FA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FAE01-D795-6245-826E-047F8A039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13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D9D2B-414A-A352-E0FE-55E229E8D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FA68EC-986F-EA87-01F4-7C2C4F73F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C3D04-3C0D-3E57-539B-A8061D237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B7A39-120A-824F-BFB3-17C8B6098C8C}" type="datetimeFigureOut">
              <a:rPr lang="en-US" smtClean="0"/>
              <a:t>6/4/25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584E6-A394-E9D5-8D3B-DFCC509D7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4215F-147F-0A63-B732-F7AC5A59D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FAE01-D795-6245-826E-047F8A039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15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DA5173-D622-0C2B-80CC-8A5DF8B83D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BD7EB7-4337-6901-EE9F-D937D0F8CE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50CA3-3B4A-48DC-04C0-CE1D2226A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B7A39-120A-824F-BFB3-17C8B6098C8C}" type="datetimeFigureOut">
              <a:rPr lang="en-US" smtClean="0"/>
              <a:t>6/4/25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4F1E4-E01A-3F16-B88B-5824F1333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B2F81-CC4D-2CD6-E9F8-EFF45959F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FAE01-D795-6245-826E-047F8A039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27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887B7-24D6-4526-BB79-1270AFBBB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46C71-9089-828F-8C13-CBEEF800A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0741E-35A1-E44C-F887-CE49B4949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B7A39-120A-824F-BFB3-17C8B6098C8C}" type="datetimeFigureOut">
              <a:rPr lang="en-US" smtClean="0"/>
              <a:t>6/4/25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80F9-760B-E8AE-BA94-E937CEF1E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6DBB1-149C-4B71-51C4-D2C8DDCA6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FAE01-D795-6245-826E-047F8A039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63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91493-9D4D-0591-F1C3-35BB0A320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CEA7B-F656-571F-2C5B-F87F44447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05F78-6CD1-103B-E602-CB107F7C0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B7A39-120A-824F-BFB3-17C8B6098C8C}" type="datetimeFigureOut">
              <a:rPr lang="en-US" smtClean="0"/>
              <a:t>6/4/25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90431-A23A-0BD5-8C3A-ABF1F2A85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0B5D8-F243-FBCE-4171-9C0949804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FAE01-D795-6245-826E-047F8A039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52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C4062-852E-66B6-76F4-FFB2909ED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A0038-BC29-4EAD-E571-B4DC66FCA4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367A83-3226-AEA5-0AC6-3AADA5C91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BB960A-D554-6BCF-0364-76C2288A3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B7A39-120A-824F-BFB3-17C8B6098C8C}" type="datetimeFigureOut">
              <a:rPr lang="en-US" smtClean="0"/>
              <a:t>6/4/25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3BEAE-85EA-107C-6ED0-A760CD729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F103C-FE8F-AA1E-6D83-892441771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FAE01-D795-6245-826E-047F8A039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91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205C1-E521-1448-D331-F68979D07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4D80C-4198-2B0B-3B72-65C34DBF1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F54593-65AF-D5AB-2151-89821B0AA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A95BF9-1EB1-CA6F-D426-BD87C771B8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77388D-D6D0-C0B7-0CE5-123FD7F369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F952B5-988B-D80D-7250-CC58EB9B5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B7A39-120A-824F-BFB3-17C8B6098C8C}" type="datetimeFigureOut">
              <a:rPr lang="en-US" smtClean="0"/>
              <a:t>6/4/25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677C10-AA4F-50BF-F9D4-712B78284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41B371-0041-1253-2078-B80B00154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FAE01-D795-6245-826E-047F8A039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721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AC54-CE1C-E645-F6DE-1572EB3B4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D3878B-FBE8-4CAF-C79F-A78AB16A4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B7A39-120A-824F-BFB3-17C8B6098C8C}" type="datetimeFigureOut">
              <a:rPr lang="en-US" smtClean="0"/>
              <a:t>6/4/25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BE5FC-3D96-5663-B6A6-E1BE0DEC5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6378A3-4710-D270-CA4F-91F9A99BB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FAE01-D795-6245-826E-047F8A039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16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427056-2CF8-6D03-1AA5-836D0E721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B7A39-120A-824F-BFB3-17C8B6098C8C}" type="datetimeFigureOut">
              <a:rPr lang="en-US" smtClean="0"/>
              <a:t>6/4/25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196F39-7AFC-62DF-E319-14A72EB11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FEAD2C-9777-66C2-60CC-4389AC681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FAE01-D795-6245-826E-047F8A039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07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52D90-BBBC-5650-BAB1-3A7277042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9DFB7-AC43-88B8-FB8A-15D88DC47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AA2000-586D-3C96-1A48-4E7496F062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5074C0-1A4C-FC68-6C56-4C55B543D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B7A39-120A-824F-BFB3-17C8B6098C8C}" type="datetimeFigureOut">
              <a:rPr lang="en-US" smtClean="0"/>
              <a:t>6/4/25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9C33A-ED60-30BF-D5CC-E5A9E136B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F2A9D1-D937-4521-20A8-48CF9CC3A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FAE01-D795-6245-826E-047F8A039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613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13AF3-5FEA-2409-ABEA-95E22CFF2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30C98B-845F-B918-308C-3087B0AB27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3D5472-67C1-7767-A068-0B8CC20D5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752ECC-E125-0F97-F042-28A0161D9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B7A39-120A-824F-BFB3-17C8B6098C8C}" type="datetimeFigureOut">
              <a:rPr lang="en-US" smtClean="0"/>
              <a:t>6/4/25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EF9EEC-7E55-05EC-C496-EE2C93C92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4C3B6-C6FD-34BD-327C-928C027FB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FAE01-D795-6245-826E-047F8A039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00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94DBF0-A2C7-2084-76B8-D7633BD94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14398-4475-A122-A7FE-66F01A1B2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5ADCA-038D-0FA9-8770-167AAFB7F0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0B7A39-120A-824F-BFB3-17C8B6098C8C}" type="datetimeFigureOut">
              <a:rPr lang="en-US" smtClean="0"/>
              <a:t>6/4/25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08700-0806-F4F9-6DAF-00BFAA4C47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DC0D7-B885-ACF5-CF46-AF173F92F2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FFAE01-D795-6245-826E-047F8A039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61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DFDDD-986A-B35C-3011-9C8A57D7C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 Review of CHL Intervention SD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5A748-515F-75BC-045D-B5B33B6840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Peter Hovmand</a:t>
            </a:r>
          </a:p>
          <a:p>
            <a:r>
              <a:rPr lang="en-US" dirty="0"/>
              <a:t>June 4, 2025</a:t>
            </a:r>
          </a:p>
        </p:txBody>
      </p:sp>
    </p:spTree>
    <p:extLst>
      <p:ext uri="{BB962C8B-B14F-4D97-AF65-F5344CB8AC3E}">
        <p14:creationId xmlns:p14="http://schemas.microsoft.com/office/powerpoint/2010/main" val="1091797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6C2D3B-0CE4-0560-3C10-72F5F0A5B0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B1237ED-C015-47E1-6F19-518828229D1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" y="-2145"/>
            <a:ext cx="12191994" cy="686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868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4F9B8E6-BDDF-6348-DB87-07BD5FA82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73" y="1763713"/>
            <a:ext cx="5285910" cy="47291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C51FD68-90A5-9B60-5407-A20C73535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019" y="2029418"/>
            <a:ext cx="5258360" cy="453489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CE12904-3D9C-FBF7-1B83-797CA8B0B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hypothesis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C1974244-513E-55D7-A922-DDC64EEB089E}"/>
              </a:ext>
            </a:extLst>
          </p:cNvPr>
          <p:cNvSpPr/>
          <p:nvPr/>
        </p:nvSpPr>
        <p:spPr>
          <a:xfrm>
            <a:off x="5815965" y="3711893"/>
            <a:ext cx="560070" cy="48291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707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F735A-1D6E-52E9-9DE1-F5E25375D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dynamic hypothesis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B64754-9A39-478C-38CD-36348322E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114" y="1831192"/>
            <a:ext cx="6086116" cy="44902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2312E36-4CAC-276D-17AE-590DF87AA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400" y="1690688"/>
            <a:ext cx="3705860" cy="436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381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8F9B2-F9F8-E69C-71B4-F2ECB60F2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fails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EC47C5-F3D6-633A-14BF-294BB1528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90" y="1763713"/>
            <a:ext cx="5285910" cy="47291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150CD6A-A1F4-68E9-11A6-F823EDD5E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7940" y="1944635"/>
            <a:ext cx="3705860" cy="43673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959766-2126-D474-7977-A36B286113EA}"/>
              </a:ext>
            </a:extLst>
          </p:cNvPr>
          <p:cNvSpPr txBox="1"/>
          <p:nvPr/>
        </p:nvSpPr>
        <p:spPr>
          <a:xfrm>
            <a:off x="6096000" y="3758962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the same</a:t>
            </a:r>
          </a:p>
        </p:txBody>
      </p:sp>
    </p:spTree>
    <p:extLst>
      <p:ext uri="{BB962C8B-B14F-4D97-AF65-F5344CB8AC3E}">
        <p14:creationId xmlns:p14="http://schemas.microsoft.com/office/powerpoint/2010/main" val="3448453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4AF0D1-5D6B-61D4-B317-474DE1FD0B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960B2E4-CF5D-90E6-306C-EB22DA24C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820" y="2108795"/>
            <a:ext cx="5258360" cy="453489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A200CD-B1C6-42C7-E460-4CA1190C6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mode (for Hawai’i)</a:t>
            </a:r>
          </a:p>
        </p:txBody>
      </p:sp>
    </p:spTree>
    <p:extLst>
      <p:ext uri="{BB962C8B-B14F-4D97-AF65-F5344CB8AC3E}">
        <p14:creationId xmlns:p14="http://schemas.microsoft.com/office/powerpoint/2010/main" val="2843238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F1FFC49-DD49-B343-49DB-B0EB823B4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145"/>
            <a:ext cx="12192000" cy="686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407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EAEBF9-83BC-1B4B-25F1-C61B41CFB0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D13F02B-C63C-98C7-13F7-4EC492D960E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-2145"/>
            <a:ext cx="12192000" cy="686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382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C23F48-3E57-0800-36BE-BF6BCA7165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005181-5BAF-E479-15E9-C83FE064AC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" y="-2145"/>
            <a:ext cx="12191998" cy="686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981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448CCC-9278-97CC-8EE3-484F3E8DD4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7CC46D-9D68-9C13-B130-7220B2C2172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" y="-2145"/>
            <a:ext cx="12191998" cy="686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775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992847-6BFE-8115-2AED-BB7024CA71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19E3121-510F-9843-2A30-C973A2CD50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" y="-2145"/>
            <a:ext cx="12191996" cy="686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651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48DC4D-C020-3D3A-E62F-EFE9B0BC4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27F70F8-4F08-6F36-3210-CB7992D75E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" y="-2145"/>
            <a:ext cx="12191996" cy="686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069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F45F1C-2936-DD40-B22C-F13C36088C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35C913-2007-166E-7DD9-5D53BE5BE22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" y="-2145"/>
            <a:ext cx="12191994" cy="686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61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29</Words>
  <Application>Microsoft Macintosh PowerPoint</Application>
  <PresentationFormat>Widescreen</PresentationFormat>
  <Paragraphs>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Model Review of CHL Intervention SD Model</vt:lpstr>
      <vt:lpstr>Reference mode (for Hawai’i)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Dynamic hypothesis</vt:lpstr>
      <vt:lpstr>Testing dynamic hypothesis</vt:lpstr>
      <vt:lpstr>Test fails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Peter  S. Hovmand</dc:creator>
  <cp:lastModifiedBy>Peter  S. Hovmand</cp:lastModifiedBy>
  <cp:revision>4</cp:revision>
  <dcterms:created xsi:type="dcterms:W3CDTF">2025-06-04T21:45:53Z</dcterms:created>
  <dcterms:modified xsi:type="dcterms:W3CDTF">2025-06-04T22:02:38Z</dcterms:modified>
</cp:coreProperties>
</file>