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3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66243" y="15367"/>
                </a:lnTo>
                <a:lnTo>
                  <a:pt x="134239" y="53340"/>
                </a:lnTo>
                <a:lnTo>
                  <a:pt x="111760" y="89662"/>
                </a:lnTo>
                <a:lnTo>
                  <a:pt x="95758" y="114681"/>
                </a:lnTo>
                <a:lnTo>
                  <a:pt x="87249" y="126873"/>
                </a:lnTo>
                <a:lnTo>
                  <a:pt x="78105" y="138557"/>
                </a:lnTo>
                <a:lnTo>
                  <a:pt x="71882" y="145923"/>
                </a:lnTo>
                <a:lnTo>
                  <a:pt x="69342" y="158369"/>
                </a:lnTo>
                <a:lnTo>
                  <a:pt x="47625" y="190373"/>
                </a:lnTo>
                <a:lnTo>
                  <a:pt x="10287" y="210185"/>
                </a:lnTo>
                <a:lnTo>
                  <a:pt x="0" y="212344"/>
                </a:lnTo>
                <a:lnTo>
                  <a:pt x="7620" y="217932"/>
                </a:lnTo>
                <a:lnTo>
                  <a:pt x="18415" y="222250"/>
                </a:lnTo>
                <a:lnTo>
                  <a:pt x="31750" y="225298"/>
                </a:lnTo>
                <a:lnTo>
                  <a:pt x="47244" y="226949"/>
                </a:lnTo>
                <a:lnTo>
                  <a:pt x="54229" y="227076"/>
                </a:lnTo>
                <a:lnTo>
                  <a:pt x="67183" y="226695"/>
                </a:lnTo>
                <a:lnTo>
                  <a:pt x="107569" y="221361"/>
                </a:lnTo>
                <a:lnTo>
                  <a:pt x="145923" y="209296"/>
                </a:lnTo>
                <a:lnTo>
                  <a:pt x="183388" y="184277"/>
                </a:lnTo>
                <a:lnTo>
                  <a:pt x="167767" y="183388"/>
                </a:lnTo>
                <a:lnTo>
                  <a:pt x="154050" y="179451"/>
                </a:lnTo>
                <a:lnTo>
                  <a:pt x="125475" y="153035"/>
                </a:lnTo>
                <a:lnTo>
                  <a:pt x="118872" y="126746"/>
                </a:lnTo>
                <a:lnTo>
                  <a:pt x="128650" y="137287"/>
                </a:lnTo>
                <a:lnTo>
                  <a:pt x="139192" y="145542"/>
                </a:lnTo>
                <a:lnTo>
                  <a:pt x="150495" y="151511"/>
                </a:lnTo>
                <a:lnTo>
                  <a:pt x="162433" y="155448"/>
                </a:lnTo>
                <a:lnTo>
                  <a:pt x="175133" y="157353"/>
                </a:lnTo>
                <a:lnTo>
                  <a:pt x="183388" y="157734"/>
                </a:lnTo>
                <a:lnTo>
                  <a:pt x="197866" y="156591"/>
                </a:lnTo>
                <a:lnTo>
                  <a:pt x="236347" y="140716"/>
                </a:lnTo>
                <a:lnTo>
                  <a:pt x="263779" y="109982"/>
                </a:lnTo>
                <a:lnTo>
                  <a:pt x="275717" y="69342"/>
                </a:lnTo>
                <a:lnTo>
                  <a:pt x="275844" y="63373"/>
                </a:lnTo>
                <a:lnTo>
                  <a:pt x="274320" y="53467"/>
                </a:lnTo>
                <a:lnTo>
                  <a:pt x="249174" y="10795"/>
                </a:lnTo>
                <a:lnTo>
                  <a:pt x="215392" y="253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3695"/>
          </a:xfrm>
          <a:custGeom>
            <a:avLst/>
            <a:gdLst/>
            <a:ahLst/>
            <a:cxnLst/>
            <a:rect l="l" t="t" r="r" b="b"/>
            <a:pathLst>
              <a:path w="419100" h="353695">
                <a:moveTo>
                  <a:pt x="224154" y="0"/>
                </a:moveTo>
                <a:lnTo>
                  <a:pt x="194310" y="26416"/>
                </a:lnTo>
                <a:lnTo>
                  <a:pt x="123698" y="71120"/>
                </a:lnTo>
                <a:lnTo>
                  <a:pt x="108457" y="80899"/>
                </a:lnTo>
                <a:lnTo>
                  <a:pt x="64516" y="112903"/>
                </a:lnTo>
                <a:lnTo>
                  <a:pt x="28067" y="150622"/>
                </a:lnTo>
                <a:lnTo>
                  <a:pt x="4952" y="196088"/>
                </a:lnTo>
                <a:lnTo>
                  <a:pt x="0" y="231521"/>
                </a:lnTo>
                <a:lnTo>
                  <a:pt x="762" y="245110"/>
                </a:lnTo>
                <a:lnTo>
                  <a:pt x="11683" y="283845"/>
                </a:lnTo>
                <a:lnTo>
                  <a:pt x="34290" y="316865"/>
                </a:lnTo>
                <a:lnTo>
                  <a:pt x="66548" y="340868"/>
                </a:lnTo>
                <a:lnTo>
                  <a:pt x="114680" y="353568"/>
                </a:lnTo>
                <a:lnTo>
                  <a:pt x="127126" y="353314"/>
                </a:lnTo>
                <a:lnTo>
                  <a:pt x="169037" y="342646"/>
                </a:lnTo>
                <a:lnTo>
                  <a:pt x="201041" y="321691"/>
                </a:lnTo>
                <a:lnTo>
                  <a:pt x="233806" y="284480"/>
                </a:lnTo>
                <a:lnTo>
                  <a:pt x="257937" y="247269"/>
                </a:lnTo>
                <a:lnTo>
                  <a:pt x="272923" y="223012"/>
                </a:lnTo>
                <a:lnTo>
                  <a:pt x="280416" y="211582"/>
                </a:lnTo>
                <a:lnTo>
                  <a:pt x="313054" y="175260"/>
                </a:lnTo>
                <a:lnTo>
                  <a:pt x="350266" y="162687"/>
                </a:lnTo>
                <a:lnTo>
                  <a:pt x="371475" y="164846"/>
                </a:lnTo>
                <a:lnTo>
                  <a:pt x="407924" y="189357"/>
                </a:lnTo>
                <a:lnTo>
                  <a:pt x="419100" y="225679"/>
                </a:lnTo>
                <a:lnTo>
                  <a:pt x="418592" y="209296"/>
                </a:lnTo>
                <a:lnTo>
                  <a:pt x="411225" y="170942"/>
                </a:lnTo>
                <a:lnTo>
                  <a:pt x="395986" y="135636"/>
                </a:lnTo>
                <a:lnTo>
                  <a:pt x="374142" y="103378"/>
                </a:lnTo>
                <a:lnTo>
                  <a:pt x="347345" y="74676"/>
                </a:lnTo>
                <a:lnTo>
                  <a:pt x="318007" y="50292"/>
                </a:lnTo>
                <a:lnTo>
                  <a:pt x="285750" y="29718"/>
                </a:lnTo>
                <a:lnTo>
                  <a:pt x="251714" y="12065"/>
                </a:lnTo>
                <a:lnTo>
                  <a:pt x="234442" y="4445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23" y="2383535"/>
            <a:ext cx="611124" cy="61264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39639" y="2510027"/>
            <a:ext cx="446532" cy="44653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87468" y="6146291"/>
            <a:ext cx="470915" cy="47091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45295" y="1607819"/>
            <a:ext cx="326135" cy="3261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0973" y="345440"/>
            <a:ext cx="7290053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raubins.raj@capgemini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50973" y="752347"/>
            <a:ext cx="2407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6443" y="170789"/>
            <a:ext cx="2229485" cy="67246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875"/>
              </a:spcBef>
            </a:pPr>
            <a:r>
              <a:rPr sz="1100" b="1" spc="-5" dirty="0">
                <a:solidFill>
                  <a:srgbClr val="006EAC"/>
                </a:solidFill>
                <a:latin typeface="Verdana"/>
                <a:cs typeface="Verdana"/>
              </a:rPr>
              <a:t>Education</a:t>
            </a:r>
            <a:r>
              <a:rPr sz="1100" b="1" spc="-20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006EAC"/>
                </a:solidFill>
                <a:latin typeface="Verdana"/>
                <a:cs typeface="Verdana"/>
              </a:rPr>
              <a:t>and</a:t>
            </a:r>
            <a:r>
              <a:rPr sz="1100" b="1" spc="-1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006EAC"/>
                </a:solidFill>
                <a:latin typeface="Verdana"/>
                <a:cs typeface="Verdana"/>
              </a:rPr>
              <a:t>certificates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latin typeface="Verdana"/>
                <a:cs typeface="Verdana"/>
              </a:rPr>
              <a:t>Bachelor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Engineering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IN" sz="900" spc="-5" dirty="0">
                <a:latin typeface="Verdana"/>
                <a:cs typeface="Verdana"/>
              </a:rPr>
              <a:t>Civil </a:t>
            </a:r>
            <a:r>
              <a:rPr sz="900" spc="-5" dirty="0">
                <a:latin typeface="Verdana"/>
                <a:cs typeface="Verdana"/>
              </a:rPr>
              <a:t>Engineering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: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201</a:t>
            </a:r>
            <a:r>
              <a:rPr lang="en-IN" sz="900" dirty="0">
                <a:latin typeface="Verdana"/>
                <a:cs typeface="Verdana"/>
              </a:rPr>
              <a:t>7-2021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017" y="1247368"/>
            <a:ext cx="3608070" cy="113043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sz="1100" b="1" spc="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-5" dirty="0">
                <a:solidFill>
                  <a:srgbClr val="86D3EB"/>
                </a:solidFill>
                <a:uFill>
                  <a:solidFill>
                    <a:srgbClr val="86D3EB"/>
                  </a:solidFill>
                </a:uFill>
                <a:latin typeface="Verdana"/>
                <a:cs typeface="Verdana"/>
                <a:hlinkClick r:id="rId2"/>
              </a:rPr>
              <a:t>C</a:t>
            </a:r>
            <a:r>
              <a:rPr lang="en-IN" sz="1100" b="1" u="sng" spc="-5" dirty="0">
                <a:solidFill>
                  <a:srgbClr val="86D3EB"/>
                </a:solidFill>
                <a:uFill>
                  <a:solidFill>
                    <a:srgbClr val="86D3EB"/>
                  </a:solidFill>
                </a:uFill>
                <a:latin typeface="Verdana"/>
                <a:cs typeface="Verdana"/>
              </a:rPr>
              <a:t>haitanya-krishna.burlagadda</a:t>
            </a:r>
            <a:r>
              <a:rPr sz="1100" u="sng" spc="-5" dirty="0">
                <a:solidFill>
                  <a:srgbClr val="86D3EB"/>
                </a:solidFill>
                <a:uFill>
                  <a:solidFill>
                    <a:srgbClr val="86D3EB"/>
                  </a:solidFill>
                </a:uFill>
                <a:latin typeface="Verdana"/>
                <a:cs typeface="Verdana"/>
                <a:hlinkClick r:id="rId2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</a:t>
            </a: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</a:rPr>
              <a:t>1 9346188351</a:t>
            </a:r>
            <a:endParaRPr sz="1100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390"/>
              </a:spcBef>
              <a:tabLst>
                <a:tab pos="671830" algn="l"/>
              </a:tabLst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	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519" y="2989326"/>
            <a:ext cx="74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5110" y="2694787"/>
            <a:ext cx="3906520" cy="16141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505"/>
              </a:spcBef>
            </a:pPr>
            <a:r>
              <a:rPr sz="1100" b="1" dirty="0">
                <a:solidFill>
                  <a:srgbClr val="006EAC"/>
                </a:solidFill>
                <a:latin typeface="Verdana"/>
                <a:cs typeface="Verdana"/>
              </a:rPr>
              <a:t>Achivement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b="1" spc="-5" dirty="0">
                <a:latin typeface="Verdana"/>
                <a:cs typeface="Verdana"/>
              </a:rPr>
              <a:t>Airline</a:t>
            </a:r>
            <a:r>
              <a:rPr sz="1100" b="1" spc="-25" dirty="0">
                <a:latin typeface="Verdana"/>
                <a:cs typeface="Verdana"/>
              </a:rPr>
              <a:t> </a:t>
            </a:r>
            <a:r>
              <a:rPr sz="1100" b="1" dirty="0">
                <a:latin typeface="Verdana"/>
                <a:cs typeface="Verdana"/>
              </a:rPr>
              <a:t>Ticket</a:t>
            </a:r>
            <a:r>
              <a:rPr sz="1100" b="1" spc="-35" dirty="0">
                <a:latin typeface="Verdana"/>
                <a:cs typeface="Verdana"/>
              </a:rPr>
              <a:t> </a:t>
            </a:r>
            <a:r>
              <a:rPr sz="1100" b="1" dirty="0">
                <a:latin typeface="Verdana"/>
                <a:cs typeface="Verdana"/>
              </a:rPr>
              <a:t>Booking</a:t>
            </a:r>
            <a:r>
              <a:rPr sz="1100" b="1" spc="-30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Application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109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Understood</a:t>
            </a:r>
            <a:r>
              <a:rPr sz="1100" spc="3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3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requirement</a:t>
            </a:r>
            <a:r>
              <a:rPr sz="1100" spc="3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document</a:t>
            </a:r>
            <a:r>
              <a:rPr sz="1100" spc="3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3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3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study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and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</a:t>
            </a:r>
            <a:r>
              <a:rPr sz="1100" dirty="0">
                <a:latin typeface="Verdana"/>
                <a:cs typeface="Verdana"/>
              </a:rPr>
              <a:t> end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ts val="1000"/>
              </a:lnSpc>
            </a:pPr>
            <a:r>
              <a:rPr sz="1100" dirty="0">
                <a:latin typeface="Verdana"/>
                <a:cs typeface="Verdana"/>
              </a:rPr>
              <a:t>Created</a:t>
            </a:r>
            <a:r>
              <a:rPr sz="1100" spc="5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</a:t>
            </a:r>
            <a:r>
              <a:rPr sz="1100" spc="5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project</a:t>
            </a:r>
            <a:r>
              <a:rPr sz="1100" spc="5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5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Spring</a:t>
            </a:r>
            <a:r>
              <a:rPr sz="1100" spc="5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Tool</a:t>
            </a:r>
            <a:r>
              <a:rPr sz="1100" spc="5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Suit</a:t>
            </a:r>
            <a:r>
              <a:rPr sz="1100" spc="5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ts val="1100"/>
              </a:lnSpc>
            </a:pPr>
            <a:r>
              <a:rPr sz="1100" spc="-5" dirty="0">
                <a:latin typeface="Verdana"/>
                <a:cs typeface="Verdana"/>
              </a:rPr>
              <a:t>dependencies.</a:t>
            </a:r>
            <a:endParaRPr sz="1100">
              <a:latin typeface="Verdana"/>
              <a:cs typeface="Verdana"/>
            </a:endParaRPr>
          </a:p>
          <a:p>
            <a:pPr marL="12700" marR="5080" algn="just">
              <a:lnSpc>
                <a:spcPts val="11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5" dirty="0">
                <a:latin typeface="Verdana"/>
                <a:cs typeface="Verdana"/>
              </a:rPr>
              <a:t>PostgreSQL as </a:t>
            </a:r>
            <a:r>
              <a:rPr sz="1100" dirty="0">
                <a:latin typeface="Verdana"/>
                <a:cs typeface="Verdana"/>
              </a:rPr>
              <a:t>database. </a:t>
            </a:r>
            <a:r>
              <a:rPr sz="1100" spc="-5" dirty="0">
                <a:latin typeface="Verdana"/>
                <a:cs typeface="Verdana"/>
              </a:rPr>
              <a:t>Using REST API done 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CRUD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vehicle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module,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booking</a:t>
            </a:r>
            <a:r>
              <a:rPr sz="1100" spc="3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module</a:t>
            </a:r>
            <a:r>
              <a:rPr sz="1100" spc="3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checked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postman.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519" y="3635121"/>
            <a:ext cx="38811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1605" algn="l"/>
                <a:tab pos="381635" algn="l"/>
                <a:tab pos="884555" algn="l"/>
                <a:tab pos="1463675" algn="l"/>
                <a:tab pos="1905635" algn="l"/>
                <a:tab pos="2394585" algn="l"/>
                <a:tab pos="3606800" algn="l"/>
              </a:tabLst>
            </a:pPr>
            <a:r>
              <a:rPr sz="1100" dirty="0">
                <a:latin typeface="Verdana"/>
                <a:cs typeface="Verdana"/>
              </a:rPr>
              <a:t>A	te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m	</a:t>
            </a:r>
            <a:r>
              <a:rPr sz="1100" spc="-5" dirty="0">
                <a:latin typeface="Verdana"/>
                <a:cs typeface="Verdana"/>
              </a:rPr>
              <a:t>p</a:t>
            </a:r>
            <a:r>
              <a:rPr sz="1100" spc="-15" dirty="0">
                <a:latin typeface="Verdana"/>
                <a:cs typeface="Verdana"/>
              </a:rPr>
              <a:t>l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spc="-10" dirty="0">
                <a:latin typeface="Verdana"/>
                <a:cs typeface="Verdana"/>
              </a:rPr>
              <a:t>y</a:t>
            </a:r>
            <a:r>
              <a:rPr sz="1100" dirty="0">
                <a:latin typeface="Verdana"/>
                <a:cs typeface="Verdana"/>
              </a:rPr>
              <a:t>er	</a:t>
            </a:r>
            <a:r>
              <a:rPr sz="1100" spc="-5" dirty="0">
                <a:latin typeface="Verdana"/>
                <a:cs typeface="Verdana"/>
              </a:rPr>
              <a:t>wi</a:t>
            </a:r>
            <a:r>
              <a:rPr sz="1100" spc="5" dirty="0">
                <a:latin typeface="Verdana"/>
                <a:cs typeface="Verdana"/>
              </a:rPr>
              <a:t>t</a:t>
            </a:r>
            <a:r>
              <a:rPr sz="1100" dirty="0">
                <a:latin typeface="Verdana"/>
                <a:cs typeface="Verdana"/>
              </a:rPr>
              <a:t>h	</a:t>
            </a:r>
            <a:r>
              <a:rPr sz="1100" spc="-5" dirty="0">
                <a:latin typeface="Verdana"/>
                <a:cs typeface="Verdana"/>
              </a:rPr>
              <a:t>g</a:t>
            </a:r>
            <a:r>
              <a:rPr sz="1100" dirty="0">
                <a:latin typeface="Verdana"/>
                <a:cs typeface="Verdana"/>
              </a:rPr>
              <a:t>ood	</a:t>
            </a:r>
            <a:r>
              <a:rPr sz="1100" spc="-15" dirty="0">
                <a:latin typeface="Verdana"/>
                <a:cs typeface="Verdana"/>
              </a:rPr>
              <a:t>c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-5" dirty="0">
                <a:latin typeface="Verdana"/>
                <a:cs typeface="Verdana"/>
              </a:rPr>
              <a:t>m</a:t>
            </a:r>
            <a:r>
              <a:rPr sz="1100" spc="-10" dirty="0">
                <a:latin typeface="Verdana"/>
                <a:cs typeface="Verdana"/>
              </a:rPr>
              <a:t>m</a:t>
            </a:r>
            <a:r>
              <a:rPr sz="1100" dirty="0">
                <a:latin typeface="Verdana"/>
                <a:cs typeface="Verdana"/>
              </a:rPr>
              <a:t>u</a:t>
            </a:r>
            <a:r>
              <a:rPr sz="1100" spc="5" dirty="0">
                <a:latin typeface="Verdana"/>
                <a:cs typeface="Verdana"/>
              </a:rPr>
              <a:t>n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2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	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5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144" y="3787521"/>
            <a:ext cx="12636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positive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approach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759" y="4517263"/>
            <a:ext cx="394462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/>
                <a:cs typeface="Verdana"/>
              </a:rPr>
              <a:t>Expense</a:t>
            </a:r>
            <a:r>
              <a:rPr sz="1100" b="1" spc="-80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Tracker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Verdana"/>
              <a:cs typeface="Verdana"/>
            </a:endParaRPr>
          </a:p>
          <a:p>
            <a:pPr marL="12700" marR="5080" algn="just">
              <a:lnSpc>
                <a:spcPct val="83300"/>
              </a:lnSpc>
            </a:pPr>
            <a:r>
              <a:rPr sz="1100" spc="-5" dirty="0">
                <a:latin typeface="Verdana"/>
                <a:cs typeface="Verdana"/>
              </a:rPr>
              <a:t>Developed</a:t>
            </a:r>
            <a:r>
              <a:rPr sz="1100" dirty="0">
                <a:latin typeface="Verdana"/>
                <a:cs typeface="Verdana"/>
              </a:rPr>
              <a:t> a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front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dirty="0">
                <a:latin typeface="Verdana"/>
                <a:cs typeface="Verdana"/>
              </a:rPr>
              <a:t> using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React</a:t>
            </a:r>
            <a:r>
              <a:rPr sz="1100" spc="375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JS 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Library with </a:t>
            </a:r>
            <a:r>
              <a:rPr sz="1100" dirty="0">
                <a:latin typeface="Verdana"/>
                <a:cs typeface="Verdana"/>
              </a:rPr>
              <a:t>Visual </a:t>
            </a:r>
            <a:r>
              <a:rPr sz="1100" spc="-5" dirty="0">
                <a:latin typeface="Verdana"/>
                <a:cs typeface="Verdana"/>
              </a:rPr>
              <a:t>Studio Code. </a:t>
            </a:r>
            <a:r>
              <a:rPr sz="1100" dirty="0">
                <a:latin typeface="Verdana"/>
                <a:cs typeface="Verdana"/>
              </a:rPr>
              <a:t>It </a:t>
            </a:r>
            <a:r>
              <a:rPr sz="1100" spc="-5" dirty="0">
                <a:latin typeface="Verdana"/>
                <a:cs typeface="Verdana"/>
              </a:rPr>
              <a:t>helps </a:t>
            </a:r>
            <a:r>
              <a:rPr sz="1100" dirty="0">
                <a:latin typeface="Verdana"/>
                <a:cs typeface="Verdana"/>
              </a:rPr>
              <a:t>user </a:t>
            </a:r>
            <a:r>
              <a:rPr sz="1100" spc="-5" dirty="0">
                <a:latin typeface="Verdana"/>
                <a:cs typeface="Verdana"/>
              </a:rPr>
              <a:t>to track </a:t>
            </a:r>
            <a:r>
              <a:rPr sz="1100" dirty="0">
                <a:latin typeface="Verdana"/>
                <a:cs typeface="Verdana"/>
              </a:rPr>
              <a:t> expenses.</a:t>
            </a:r>
            <a:endParaRPr sz="1100">
              <a:latin typeface="Verdana"/>
              <a:cs typeface="Verdana"/>
            </a:endParaRPr>
          </a:p>
          <a:p>
            <a:pPr marL="12700" algn="just">
              <a:lnSpc>
                <a:spcPts val="1105"/>
              </a:lnSpc>
            </a:pPr>
            <a:r>
              <a:rPr sz="1100" spc="-5" dirty="0">
                <a:latin typeface="Verdana"/>
                <a:cs typeface="Verdana"/>
              </a:rPr>
              <a:t>Enhanced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interface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CSS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519" y="4708905"/>
            <a:ext cx="74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519" y="4144771"/>
            <a:ext cx="36410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71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9860" algn="l"/>
              </a:tabLst>
            </a:pP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Back </a:t>
            </a:r>
            <a:r>
              <a:rPr sz="1100" spc="-5" dirty="0">
                <a:latin typeface="Verdana"/>
                <a:cs typeface="Verdana"/>
              </a:rPr>
              <a:t>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Java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ddevelopment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374" y="4297171"/>
            <a:ext cx="2477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Spring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Boot,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JDBC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PostgreSQL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131" y="4671440"/>
            <a:ext cx="3346450" cy="346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sz="1100" spc="-5" dirty="0">
                <a:latin typeface="Verdana"/>
                <a:cs typeface="Verdana"/>
              </a:rPr>
              <a:t>Understanding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 Front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development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using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HTML,CSS,JS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React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6443" y="5958027"/>
            <a:ext cx="1092200" cy="4724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50"/>
              </a:spcBef>
            </a:pP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850" b="1" dirty="0">
                <a:solidFill>
                  <a:srgbClr val="006EAC"/>
                </a:solidFill>
                <a:latin typeface="Verdana"/>
                <a:cs typeface="Verdana"/>
              </a:rPr>
              <a:t>dd</a:t>
            </a: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iti</a:t>
            </a:r>
            <a:r>
              <a:rPr sz="850" b="1" dirty="0">
                <a:solidFill>
                  <a:srgbClr val="006EAC"/>
                </a:solidFill>
                <a:latin typeface="Verdana"/>
                <a:cs typeface="Verdana"/>
              </a:rPr>
              <a:t>on</a:t>
            </a:r>
            <a:r>
              <a:rPr sz="850" b="1" spc="-20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850" b="1" dirty="0">
                <a:solidFill>
                  <a:srgbClr val="006EAC"/>
                </a:solidFill>
                <a:latin typeface="Verdana"/>
                <a:cs typeface="Verdana"/>
              </a:rPr>
              <a:t>l</a:t>
            </a:r>
            <a:r>
              <a:rPr sz="850" b="1" spc="-5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De</a:t>
            </a:r>
            <a:r>
              <a:rPr sz="850" b="1" spc="-10" dirty="0">
                <a:solidFill>
                  <a:srgbClr val="006EAC"/>
                </a:solidFill>
                <a:latin typeface="Verdana"/>
                <a:cs typeface="Verdana"/>
              </a:rPr>
              <a:t>ta</a:t>
            </a: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il</a:t>
            </a:r>
            <a:r>
              <a:rPr sz="850" b="1" dirty="0">
                <a:solidFill>
                  <a:srgbClr val="006EAC"/>
                </a:solidFill>
                <a:latin typeface="Verdana"/>
                <a:cs typeface="Verdana"/>
              </a:rPr>
              <a:t>s  </a:t>
            </a:r>
            <a:r>
              <a:rPr sz="850" spc="-5" dirty="0">
                <a:latin typeface="Verdana"/>
                <a:cs typeface="Verdana"/>
              </a:rPr>
              <a:t>Leadership Skills 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Self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Learner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7941" y="6261912"/>
            <a:ext cx="2131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Check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my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2313" y="1018158"/>
            <a:ext cx="2080895" cy="249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006EAC"/>
                </a:solidFill>
                <a:latin typeface="Verdana"/>
                <a:cs typeface="Verdana"/>
              </a:rPr>
              <a:t>Skills</a:t>
            </a:r>
            <a:endParaRPr sz="1100">
              <a:latin typeface="Verdana"/>
              <a:cs typeface="Verdana"/>
            </a:endParaRPr>
          </a:p>
          <a:p>
            <a:pPr marL="36830">
              <a:lnSpc>
                <a:spcPct val="100000"/>
              </a:lnSpc>
              <a:spcBef>
                <a:spcPts val="819"/>
              </a:spcBef>
            </a:pP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Java</a:t>
            </a:r>
            <a:endParaRPr sz="850">
              <a:latin typeface="Verdana"/>
              <a:cs typeface="Verdana"/>
            </a:endParaRPr>
          </a:p>
          <a:p>
            <a:pPr marL="36830" marR="330835">
              <a:lnSpc>
                <a:spcPct val="110600"/>
              </a:lnSpc>
              <a:spcBef>
                <a:spcPts val="70"/>
              </a:spcBef>
            </a:pPr>
            <a:r>
              <a:rPr sz="850" dirty="0">
                <a:latin typeface="Verdana"/>
                <a:cs typeface="Verdana"/>
              </a:rPr>
              <a:t>OOPs, </a:t>
            </a:r>
            <a:r>
              <a:rPr sz="850" spc="-5" dirty="0">
                <a:latin typeface="Verdana"/>
                <a:cs typeface="Verdana"/>
              </a:rPr>
              <a:t>Collection, Generics, 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Exception</a:t>
            </a:r>
            <a:r>
              <a:rPr sz="850" spc="-45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Handling,</a:t>
            </a:r>
            <a:r>
              <a:rPr sz="850" spc="-3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Annotation</a:t>
            </a:r>
            <a:endParaRPr sz="850">
              <a:latin typeface="Verdana"/>
              <a:cs typeface="Verdana"/>
            </a:endParaRPr>
          </a:p>
          <a:p>
            <a:pPr marL="36830" marR="156210">
              <a:lnSpc>
                <a:spcPct val="117900"/>
              </a:lnSpc>
              <a:spcBef>
                <a:spcPts val="155"/>
              </a:spcBef>
            </a:pPr>
            <a:r>
              <a:rPr sz="850" spc="-5" dirty="0">
                <a:latin typeface="Verdana"/>
                <a:cs typeface="Verdana"/>
              </a:rPr>
              <a:t>Java 8- Lambda </a:t>
            </a:r>
            <a:r>
              <a:rPr sz="850" dirty="0">
                <a:latin typeface="Verdana"/>
                <a:cs typeface="Verdana"/>
              </a:rPr>
              <a:t>Function, </a:t>
            </a:r>
            <a:r>
              <a:rPr sz="850" spc="-5" dirty="0">
                <a:latin typeface="Verdana"/>
                <a:cs typeface="Verdana"/>
              </a:rPr>
              <a:t>Stream,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Functional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Interface</a:t>
            </a:r>
            <a:endParaRPr sz="850">
              <a:latin typeface="Verdana"/>
              <a:cs typeface="Verdana"/>
            </a:endParaRPr>
          </a:p>
          <a:p>
            <a:pPr marL="36830">
              <a:lnSpc>
                <a:spcPct val="100000"/>
              </a:lnSpc>
              <a:spcBef>
                <a:spcPts val="385"/>
              </a:spcBef>
            </a:pPr>
            <a:r>
              <a:rPr sz="850" dirty="0">
                <a:latin typeface="Verdana"/>
                <a:cs typeface="Verdana"/>
              </a:rPr>
              <a:t>JDBC</a:t>
            </a: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Backend</a:t>
            </a: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5" dirty="0">
                <a:latin typeface="Verdana"/>
                <a:cs typeface="Verdana"/>
              </a:rPr>
              <a:t>Spring</a:t>
            </a:r>
            <a:r>
              <a:rPr sz="850" spc="-25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Boot/Spring</a:t>
            </a:r>
            <a:r>
              <a:rPr sz="850" spc="-2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Security</a:t>
            </a:r>
            <a:endParaRPr sz="850">
              <a:latin typeface="Verdana"/>
              <a:cs typeface="Verdana"/>
            </a:endParaRPr>
          </a:p>
          <a:p>
            <a:pPr marL="12700" marR="1520825">
              <a:lnSpc>
                <a:spcPts val="1390"/>
              </a:lnSpc>
              <a:spcBef>
                <a:spcPts val="85"/>
              </a:spcBef>
            </a:pPr>
            <a:r>
              <a:rPr sz="850" spc="-5" dirty="0">
                <a:latin typeface="Verdana"/>
                <a:cs typeface="Verdana"/>
              </a:rPr>
              <a:t>REST-API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J</a:t>
            </a:r>
            <a:r>
              <a:rPr sz="850" dirty="0">
                <a:latin typeface="Verdana"/>
                <a:cs typeface="Verdana"/>
              </a:rPr>
              <a:t>PA</a:t>
            </a:r>
            <a:r>
              <a:rPr sz="850" spc="-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C</a:t>
            </a:r>
            <a:r>
              <a:rPr sz="850" spc="-5" dirty="0">
                <a:latin typeface="Verdana"/>
                <a:cs typeface="Verdana"/>
              </a:rPr>
              <a:t>R</a:t>
            </a:r>
            <a:r>
              <a:rPr sz="850" dirty="0">
                <a:latin typeface="Verdana"/>
                <a:cs typeface="Verdana"/>
              </a:rPr>
              <a:t>UD</a:t>
            </a:r>
            <a:endParaRPr sz="85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735"/>
              </a:spcBef>
            </a:pP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Database</a:t>
            </a:r>
            <a:endParaRPr sz="85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120"/>
              </a:spcBef>
            </a:pPr>
            <a:r>
              <a:rPr sz="850" spc="-5" dirty="0">
                <a:latin typeface="Verdana"/>
                <a:cs typeface="Verdana"/>
              </a:rPr>
              <a:t>SQL database</a:t>
            </a:r>
            <a:r>
              <a:rPr sz="850" spc="-1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–</a:t>
            </a:r>
            <a:r>
              <a:rPr sz="850" spc="-1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SQLPlus,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PostgreSQL</a:t>
            </a:r>
            <a:endParaRPr sz="85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219"/>
              </a:spcBef>
            </a:pPr>
            <a:r>
              <a:rPr sz="850" spc="-5" dirty="0">
                <a:latin typeface="Verdana"/>
                <a:cs typeface="Verdana"/>
              </a:rPr>
              <a:t>No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SQL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database</a:t>
            </a:r>
            <a:r>
              <a:rPr sz="850" spc="-3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–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MongoDB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2313" y="3689655"/>
            <a:ext cx="1138555" cy="21551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219"/>
              </a:spcBef>
            </a:pP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Web</a:t>
            </a:r>
            <a:r>
              <a:rPr sz="850" b="1" spc="-40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Technologies</a:t>
            </a:r>
            <a:endParaRPr sz="85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850" spc="-5" dirty="0">
                <a:latin typeface="Verdana"/>
                <a:cs typeface="Verdana"/>
              </a:rPr>
              <a:t>HTML5,CSS3</a:t>
            </a:r>
            <a:endParaRPr sz="850">
              <a:latin typeface="Verdana"/>
              <a:cs typeface="Verdana"/>
            </a:endParaRPr>
          </a:p>
          <a:p>
            <a:pPr marL="22225" marR="548640">
              <a:lnSpc>
                <a:spcPct val="120000"/>
              </a:lnSpc>
              <a:spcBef>
                <a:spcPts val="10"/>
              </a:spcBef>
            </a:pPr>
            <a:r>
              <a:rPr sz="850" spc="-5" dirty="0">
                <a:latin typeface="Verdana"/>
                <a:cs typeface="Verdana"/>
              </a:rPr>
              <a:t>J</a:t>
            </a:r>
            <a:r>
              <a:rPr sz="850" dirty="0">
                <a:latin typeface="Verdana"/>
                <a:cs typeface="Verdana"/>
              </a:rPr>
              <a:t>ava</a:t>
            </a:r>
            <a:r>
              <a:rPr sz="850" spc="5" dirty="0">
                <a:latin typeface="Verdana"/>
                <a:cs typeface="Verdana"/>
              </a:rPr>
              <a:t>S</a:t>
            </a:r>
            <a:r>
              <a:rPr sz="850" dirty="0">
                <a:latin typeface="Verdana"/>
                <a:cs typeface="Verdana"/>
              </a:rPr>
              <a:t>c</a:t>
            </a:r>
            <a:r>
              <a:rPr sz="850" spc="-5" dirty="0">
                <a:latin typeface="Verdana"/>
                <a:cs typeface="Verdana"/>
              </a:rPr>
              <a:t>r</a:t>
            </a:r>
            <a:r>
              <a:rPr sz="850" spc="-10" dirty="0">
                <a:latin typeface="Verdana"/>
                <a:cs typeface="Verdana"/>
              </a:rPr>
              <a:t>i</a:t>
            </a:r>
            <a:r>
              <a:rPr sz="850" spc="-5" dirty="0">
                <a:latin typeface="Verdana"/>
                <a:cs typeface="Verdana"/>
              </a:rPr>
              <a:t>p</a:t>
            </a:r>
            <a:r>
              <a:rPr sz="850" dirty="0">
                <a:latin typeface="Verdana"/>
                <a:cs typeface="Verdana"/>
              </a:rPr>
              <a:t>t  </a:t>
            </a:r>
            <a:r>
              <a:rPr sz="850" spc="-5" dirty="0">
                <a:latin typeface="Verdana"/>
                <a:cs typeface="Verdana"/>
              </a:rPr>
              <a:t>React</a:t>
            </a:r>
            <a:endParaRPr sz="850">
              <a:latin typeface="Verdana"/>
              <a:cs typeface="Verdana"/>
            </a:endParaRPr>
          </a:p>
          <a:p>
            <a:pPr marL="12700" marR="445134">
              <a:lnSpc>
                <a:spcPct val="111800"/>
              </a:lnSpc>
              <a:spcBef>
                <a:spcPts val="425"/>
              </a:spcBef>
            </a:pP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Tools/IDE </a:t>
            </a:r>
            <a:r>
              <a:rPr sz="850" b="1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IntelliJ</a:t>
            </a:r>
            <a:r>
              <a:rPr sz="850" spc="-4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IDEA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Eclipse</a:t>
            </a:r>
            <a:endParaRPr sz="850">
              <a:latin typeface="Verdana"/>
              <a:cs typeface="Verdana"/>
            </a:endParaRPr>
          </a:p>
          <a:p>
            <a:pPr marL="12700" marR="99695">
              <a:lnSpc>
                <a:spcPct val="110600"/>
              </a:lnSpc>
            </a:pPr>
            <a:r>
              <a:rPr sz="850" spc="-5" dirty="0">
                <a:latin typeface="Verdana"/>
                <a:cs typeface="Verdana"/>
              </a:rPr>
              <a:t>Visual</a:t>
            </a:r>
            <a:r>
              <a:rPr sz="850" spc="-45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Studio</a:t>
            </a:r>
            <a:r>
              <a:rPr sz="850" spc="-2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Code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Spring</a:t>
            </a:r>
            <a:r>
              <a:rPr sz="850" spc="-3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Tool</a:t>
            </a:r>
            <a:r>
              <a:rPr sz="850" spc="-25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Suite</a:t>
            </a:r>
            <a:endParaRPr sz="850">
              <a:latin typeface="Verdana"/>
              <a:cs typeface="Verdana"/>
            </a:endParaRPr>
          </a:p>
          <a:p>
            <a:pPr marL="36195" marR="624840">
              <a:lnSpc>
                <a:spcPct val="132900"/>
              </a:lnSpc>
              <a:spcBef>
                <a:spcPts val="505"/>
              </a:spcBef>
            </a:pP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850" b="1" dirty="0">
                <a:solidFill>
                  <a:srgbClr val="006EAC"/>
                </a:solidFill>
                <a:latin typeface="Verdana"/>
                <a:cs typeface="Verdana"/>
              </a:rPr>
              <a:t>dd</a:t>
            </a:r>
            <a:r>
              <a:rPr sz="850" b="1" spc="-5" dirty="0">
                <a:solidFill>
                  <a:srgbClr val="006EAC"/>
                </a:solidFill>
                <a:latin typeface="Verdana"/>
                <a:cs typeface="Verdana"/>
              </a:rPr>
              <a:t>O</a:t>
            </a:r>
            <a:r>
              <a:rPr sz="850" b="1" dirty="0">
                <a:solidFill>
                  <a:srgbClr val="006EAC"/>
                </a:solidFill>
                <a:latin typeface="Verdana"/>
                <a:cs typeface="Verdana"/>
              </a:rPr>
              <a:t>ns  </a:t>
            </a:r>
            <a:r>
              <a:rPr sz="850" spc="-5" dirty="0">
                <a:latin typeface="Verdana"/>
                <a:cs typeface="Verdana"/>
              </a:rPr>
              <a:t>Github </a:t>
            </a:r>
            <a:r>
              <a:rPr sz="850" dirty="0">
                <a:latin typeface="Verdana"/>
                <a:cs typeface="Verdana"/>
              </a:rPr>
              <a:t> Maven </a:t>
            </a:r>
            <a:r>
              <a:rPr sz="850" spc="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Postman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300" y="2707385"/>
            <a:ext cx="319087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Strength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100" dirty="0">
                <a:latin typeface="Verdana"/>
                <a:cs typeface="Verdana"/>
              </a:rPr>
              <a:t>Open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technologies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ready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276" y="3173095"/>
            <a:ext cx="3595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 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my knowledge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850A50D-07B4-4F70-A400-007005F1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3" y="345440"/>
            <a:ext cx="7290053" cy="323165"/>
          </a:xfrm>
        </p:spPr>
        <p:txBody>
          <a:bodyPr/>
          <a:lstStyle/>
          <a:p>
            <a:r>
              <a:rPr lang="en-IN" dirty="0"/>
              <a:t>CHAITANYA KRISHNA BURLAGADDA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7CE115-3EBF-4138-A3EF-391A92CA3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8" y="348603"/>
            <a:ext cx="1461008" cy="1864360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6D3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261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CHAITANYA KRISHNA BURLAGADDA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Gaikwad, Dhiraj Sanjab</dc:creator>
  <cp:lastModifiedBy>Burlagadda Chaitanya Krishna[CAPG58-B6]</cp:lastModifiedBy>
  <cp:revision>3</cp:revision>
  <dcterms:created xsi:type="dcterms:W3CDTF">2022-06-21T09:20:57Z</dcterms:created>
  <dcterms:modified xsi:type="dcterms:W3CDTF">2022-06-21T09:52:42Z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2022-06-21T00:00:00Z</vt:filetime>
  </property>
</Properties>
</file>