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1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64D7-A84B-4D95-86BA-094940E8CBA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186A-1DCA-4FB0-BB9A-698C1E476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zh-CN" altLang="zh-CN" dirty="0" smtClean="0"/>
              <a:t>枚举法</a:t>
            </a:r>
            <a:r>
              <a:rPr lang="zh-CN" altLang="en-US" dirty="0" smtClean="0"/>
              <a:t>与</a:t>
            </a:r>
            <a:r>
              <a:rPr lang="zh-CN" altLang="en-US" dirty="0"/>
              <a:t>搜索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枚举法，常常称之为穷举法，是指从可能的集合中一一枚举各个元素，用题目给定的约束条件判定哪些是无用的，哪些是有用的。能使命题成立者，即为问题的解。</a:t>
            </a:r>
          </a:p>
          <a:p>
            <a:r>
              <a:rPr lang="zh-CN" altLang="zh-CN" dirty="0"/>
              <a:t>采用枚举算法解题的基本思路：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    </a:t>
            </a:r>
            <a:r>
              <a:rPr lang="zh-CN" altLang="zh-CN" dirty="0"/>
              <a:t>确定枚举对象、枚举范围和判定条件；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    </a:t>
            </a:r>
            <a:r>
              <a:rPr lang="zh-CN" altLang="zh-CN" dirty="0"/>
              <a:t>一一枚举可能的解，验证是否是问题的解</a:t>
            </a:r>
          </a:p>
          <a:p>
            <a:r>
              <a:rPr lang="zh-CN" altLang="zh-CN" dirty="0"/>
              <a:t>下面我们就从枚举算法的的优化、枚举对象的选择以及判定条件的确定，这三个方面来探讨如何用枚举法解题。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1、</a:t>
            </a:r>
            <a:r>
              <a:rPr lang="zh-CN" altLang="en-US" dirty="0" smtClean="0"/>
              <a:t>素数环（</a:t>
            </a:r>
            <a:r>
              <a:rPr lang="en-US" altLang="zh-CN" dirty="0" smtClean="0"/>
              <a:t>P246</a:t>
            </a: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5.1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拆分自然数（</a:t>
            </a:r>
            <a:r>
              <a:rPr lang="en-US" altLang="zh-CN" dirty="0" smtClean="0"/>
              <a:t>P248    5.3）</a:t>
            </a:r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马的遍历（</a:t>
            </a:r>
            <a:r>
              <a:rPr lang="en-US" altLang="zh-CN" dirty="0" smtClean="0"/>
              <a:t>P251   5.5）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7849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简单的问题</a:t>
            </a:r>
            <a:endParaRPr lang="en-US" altLang="zh-CN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例</a:t>
            </a:r>
            <a:r>
              <a:rPr lang="en-US" altLang="zh-CN" sz="2400" dirty="0"/>
              <a:t>1</a:t>
            </a:r>
            <a:r>
              <a:rPr lang="zh-CN" altLang="zh-CN" sz="2400" dirty="0"/>
              <a:t>：百钱买百鸡问题：有一个人有一百块钱，打算买一百只鸡。到市场一看，大鸡三块钱一只，小鸡一块钱三只，不大不小的鸡两块钱一只。现在，请你编一程序，帮他计划一下，怎么样买法，才能刚好用一百块钱买一百只鸡？</a:t>
            </a:r>
          </a:p>
          <a:p>
            <a:r>
              <a:rPr lang="zh-CN" altLang="zh-CN" sz="2400" dirty="0"/>
              <a:t>算法分析：此题很显然是用枚举法，我们以三种鸡的个数为枚举对象（分别设为</a:t>
            </a:r>
            <a:r>
              <a:rPr lang="en-US" altLang="zh-CN" sz="2400" dirty="0" err="1"/>
              <a:t>x,y,z</a:t>
            </a:r>
            <a:r>
              <a:rPr lang="zh-CN" altLang="zh-CN" sz="2400" dirty="0"/>
              <a:t>）</a:t>
            </a:r>
            <a:r>
              <a:rPr lang="en-US" altLang="zh-CN" sz="2400" dirty="0"/>
              <a:t>,</a:t>
            </a:r>
            <a:r>
              <a:rPr lang="zh-CN" altLang="zh-CN" sz="2400" dirty="0"/>
              <a:t>以三种鸡的总数（</a:t>
            </a:r>
            <a:r>
              <a:rPr lang="en-US" altLang="zh-CN" sz="2400" dirty="0" err="1"/>
              <a:t>x+y+z</a:t>
            </a:r>
            <a:r>
              <a:rPr lang="zh-CN" altLang="zh-CN" sz="2400" dirty="0"/>
              <a:t>）和买鸡用去的钱的总数</a:t>
            </a:r>
            <a:r>
              <a:rPr lang="en-US" altLang="zh-CN" sz="2400" dirty="0"/>
              <a:t>(x*3+y*2+z)</a:t>
            </a:r>
            <a:r>
              <a:rPr lang="zh-CN" altLang="zh-CN" sz="2400" dirty="0"/>
              <a:t>为判定条件，穷举各种鸡的个数。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加一点难度的：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23119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最简真分数</a:t>
            </a:r>
          </a:p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个正整数，任取两个数分别作为分子和分母组成最简真分数，编程求共有几个这样的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b="1" dirty="0"/>
              <a:t>样例</a:t>
            </a:r>
            <a:r>
              <a:rPr lang="zh-CN" altLang="en-US" b="1" dirty="0" smtClean="0"/>
              <a:t>输入</a:t>
            </a:r>
            <a:endParaRPr lang="en-US" altLang="zh-CN" b="1" dirty="0" smtClean="0"/>
          </a:p>
          <a:p>
            <a:r>
              <a:rPr lang="en-US" altLang="zh-CN" dirty="0" smtClean="0"/>
              <a:t>7 </a:t>
            </a:r>
          </a:p>
          <a:p>
            <a:r>
              <a:rPr lang="en-US" altLang="zh-CN" dirty="0" smtClean="0"/>
              <a:t>3 5 7 9 11 13 15</a:t>
            </a:r>
          </a:p>
          <a:p>
            <a:r>
              <a:rPr lang="zh-CN" altLang="en-US" b="1" dirty="0"/>
              <a:t>样例</a:t>
            </a: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r>
              <a:rPr lang="en-US" altLang="zh-CN" b="1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92610"/>
            <a:ext cx="853244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#include&lt;algorithm&gt;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t;</a:t>
            </a:r>
          </a:p>
          <a:p>
            <a:r>
              <a:rPr lang="en-US" altLang="zh-CN" dirty="0" smtClean="0"/>
              <a:t>	if(</a:t>
            </a:r>
            <a:r>
              <a:rPr lang="en-US" altLang="zh-CN" dirty="0" err="1" smtClean="0"/>
              <a:t>y%x</a:t>
            </a:r>
            <a:r>
              <a:rPr lang="en-US" altLang="zh-CN" dirty="0" smtClean="0"/>
              <a:t>==0) return 0;</a:t>
            </a:r>
          </a:p>
          <a:p>
            <a:r>
              <a:rPr lang="en-US" altLang="zh-CN" dirty="0" smtClean="0"/>
              <a:t>	while(x){t=</a:t>
            </a:r>
            <a:r>
              <a:rPr lang="en-US" altLang="zh-CN" dirty="0" err="1" smtClean="0"/>
              <a:t>y%x;y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x;x</a:t>
            </a:r>
            <a:r>
              <a:rPr lang="en-US" altLang="zh-CN" dirty="0" smtClean="0"/>
              <a:t>=t;}</a:t>
            </a:r>
          </a:p>
          <a:p>
            <a:r>
              <a:rPr lang="en-US" altLang="zh-CN" dirty="0" smtClean="0"/>
              <a:t>	if(y==1) return 1;</a:t>
            </a:r>
          </a:p>
          <a:p>
            <a:r>
              <a:rPr lang="en-US" altLang="zh-CN" dirty="0" smtClean="0"/>
              <a:t>	 else return 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a[601];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n,ans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sort(</a:t>
            </a:r>
            <a:r>
              <a:rPr lang="en-US" altLang="zh-CN" dirty="0" err="1" smtClean="0"/>
              <a:t>a,a+n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i=0;i&lt;n-1;i++)</a:t>
            </a:r>
          </a:p>
          <a:p>
            <a:r>
              <a:rPr lang="en-US" altLang="zh-CN" dirty="0" smtClean="0"/>
              <a:t>	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  {</a:t>
            </a:r>
          </a:p>
          <a:p>
            <a:r>
              <a:rPr lang="en-US" altLang="zh-CN" dirty="0" smtClean="0"/>
              <a:t>	  	if(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(a[i],a[j]))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	  }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("%d",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return 0;	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有点难度的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46004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年巴西世界杯（</a:t>
            </a:r>
            <a:r>
              <a:rPr lang="en-US" altLang="zh-CN" dirty="0"/>
              <a:t>2014 FIFA World Cup</a:t>
            </a:r>
            <a:r>
              <a:rPr lang="zh-CN" altLang="en-US" dirty="0"/>
              <a:t>）开踢啦！为了方便球迷观看比赛，里约街道上很多路口都放置了的直播大屏幕，但是人群散去后总会在这些路口留下一堆垃圾。为此巴西政府决定动用一种最新发明</a:t>
            </a:r>
            <a:r>
              <a:rPr lang="en-US" altLang="zh-CN" dirty="0"/>
              <a:t>——</a:t>
            </a:r>
            <a:r>
              <a:rPr lang="zh-CN" altLang="en-US" dirty="0"/>
              <a:t>“垃圾炸弹”。这种“炸弹”利用最先进的量子物理技术，爆炸后产生的冲击波可以完全清除波及范围内的所有垃圾，并且不会产生任何其他不良影响。炸弹爆炸后冲击波是以正方形方式扩散的，炸弹威力（扩散距离）以</a:t>
            </a:r>
            <a:r>
              <a:rPr lang="en-US" altLang="zh-CN" dirty="0"/>
              <a:t>d</a:t>
            </a:r>
            <a:r>
              <a:rPr lang="zh-CN" altLang="en-US" dirty="0"/>
              <a:t>给出，表示可以传播</a:t>
            </a:r>
            <a:r>
              <a:rPr lang="en-US" altLang="zh-CN" dirty="0"/>
              <a:t>d</a:t>
            </a:r>
            <a:r>
              <a:rPr lang="zh-CN" altLang="en-US" dirty="0"/>
              <a:t>条街道</a:t>
            </a:r>
            <a:r>
              <a:rPr lang="zh-CN" altLang="en-US" dirty="0" smtClean="0"/>
              <a:t>。</a:t>
            </a:r>
            <a:r>
              <a:rPr lang="zh-CN" altLang="en-US" dirty="0"/>
              <a:t>例如下图是一个</a:t>
            </a:r>
            <a:r>
              <a:rPr lang="en-US" altLang="zh-CN" dirty="0"/>
              <a:t>d=1</a:t>
            </a:r>
            <a:r>
              <a:rPr lang="zh-CN" altLang="en-US" dirty="0"/>
              <a:t>的“垃圾炸弹”爆炸后的波及范围。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54197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4143" y="5622429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假设里约热内卢市的布局为严格的</a:t>
            </a:r>
            <a:r>
              <a:rPr lang="en-US" altLang="zh-CN" dirty="0"/>
              <a:t>1025*1025</a:t>
            </a:r>
            <a:r>
              <a:rPr lang="zh-CN" altLang="en-US" dirty="0"/>
              <a:t>的网格状，由于财政问题市政府只买得起一枚“垃圾炸弹”，希望你帮他们找到合适的投放地点，使得一次清除的垃圾总量最多（假设垃圾数量可以用一个非负整数表示，并且除设置大屏幕的路口以外的地点没有垃圾）。</a:t>
            </a:r>
          </a:p>
        </p:txBody>
      </p:sp>
    </p:spTree>
    <p:extLst>
      <p:ext uri="{BB962C8B-B14F-4D97-AF65-F5344CB8AC3E}">
        <p14:creationId xmlns:p14="http://schemas.microsoft.com/office/powerpoint/2010/main" val="38639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63" y="-531440"/>
            <a:ext cx="9144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a[1026][1026];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d,n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d,&amp;n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while(n--){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x,&amp;y,&amp;z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i=-</a:t>
            </a:r>
            <a:r>
              <a:rPr lang="en-US" altLang="zh-CN" dirty="0" err="1" smtClean="0"/>
              <a:t>d;i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d;i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		if((</a:t>
            </a:r>
            <a:r>
              <a:rPr lang="en-US" altLang="zh-CN" dirty="0" err="1" smtClean="0"/>
              <a:t>x+i</a:t>
            </a:r>
            <a:r>
              <a:rPr lang="en-US" altLang="zh-CN" dirty="0" smtClean="0"/>
              <a:t>&gt;=0)&amp;&amp;(</a:t>
            </a:r>
            <a:r>
              <a:rPr lang="en-US" altLang="zh-CN" dirty="0" err="1" smtClean="0"/>
              <a:t>x+i</a:t>
            </a:r>
            <a:r>
              <a:rPr lang="en-US" altLang="zh-CN" dirty="0" smtClean="0"/>
              <a:t>&lt;1025)){</a:t>
            </a:r>
          </a:p>
          <a:p>
            <a:r>
              <a:rPr lang="en-US" altLang="zh-CN" dirty="0" smtClean="0"/>
              <a:t>			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j=-</a:t>
            </a:r>
            <a:r>
              <a:rPr lang="en-US" altLang="zh-CN" dirty="0" err="1" smtClean="0"/>
              <a:t>d;j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d;j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				if((</a:t>
            </a:r>
            <a:r>
              <a:rPr lang="en-US" altLang="zh-CN" dirty="0" err="1" smtClean="0"/>
              <a:t>y+j</a:t>
            </a:r>
            <a:r>
              <a:rPr lang="en-US" altLang="zh-CN" dirty="0" smtClean="0"/>
              <a:t>&gt;=0)&amp;&amp;(</a:t>
            </a:r>
            <a:r>
              <a:rPr lang="en-US" altLang="zh-CN" dirty="0" err="1" smtClean="0"/>
              <a:t>y+j</a:t>
            </a:r>
            <a:r>
              <a:rPr lang="en-US" altLang="zh-CN" dirty="0" smtClean="0"/>
              <a:t>&lt;1025))</a:t>
            </a:r>
          </a:p>
          <a:p>
            <a:r>
              <a:rPr lang="en-US" altLang="zh-CN" dirty="0" smtClean="0"/>
              <a:t>					 a[</a:t>
            </a:r>
            <a:r>
              <a:rPr lang="en-US" altLang="zh-CN" dirty="0" err="1" smtClean="0"/>
              <a:t>x+i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y+j</a:t>
            </a:r>
            <a:r>
              <a:rPr lang="en-US" altLang="zh-CN" dirty="0" smtClean="0"/>
              <a:t>]+=z;</a:t>
            </a:r>
          </a:p>
          <a:p>
            <a:r>
              <a:rPr lang="en-US" altLang="zh-CN" dirty="0" smtClean="0"/>
              <a:t>				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=-1,ans=0;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i=0;i&lt;1025;i++)</a:t>
            </a:r>
          </a:p>
          <a:p>
            <a:r>
              <a:rPr lang="en-US" altLang="zh-CN" dirty="0" smtClean="0"/>
              <a:t>	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j=0;j&lt;1025;j++){</a:t>
            </a:r>
          </a:p>
          <a:p>
            <a:r>
              <a:rPr lang="en-US" altLang="zh-CN" dirty="0" smtClean="0"/>
              <a:t>	 	if(a[i][j]&gt;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=a[i][j],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=1;</a:t>
            </a:r>
          </a:p>
          <a:p>
            <a:r>
              <a:rPr lang="en-US" altLang="zh-CN" dirty="0" smtClean="0"/>
              <a:t>	 	 else if(a[i][j]==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	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%d",</a:t>
            </a:r>
            <a:r>
              <a:rPr lang="en-US" altLang="zh-CN" dirty="0" err="1" smtClean="0"/>
              <a:t>ans,maxn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2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输出</a:t>
            </a:r>
            <a:r>
              <a:rPr lang="en-US" altLang="zh-CN" dirty="0"/>
              <a:t>n</a:t>
            </a:r>
            <a:r>
              <a:rPr lang="zh-CN" altLang="zh-CN" dirty="0"/>
              <a:t>个元素的无重复的全排列。（</a:t>
            </a:r>
            <a:r>
              <a:rPr lang="en-US" altLang="zh-CN" dirty="0"/>
              <a:t>1&lt;=n&lt;=9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在这里我们可以对每一个元素编号，形成</a:t>
            </a:r>
            <a:r>
              <a:rPr lang="en-US" altLang="zh-CN" dirty="0"/>
              <a:t>1,2,…,8,9</a:t>
            </a:r>
            <a:r>
              <a:rPr lang="zh-CN" altLang="zh-CN" dirty="0"/>
              <a:t>个数字的全排列。我们用一个一维数组来处理，相当于有</a:t>
            </a:r>
            <a:r>
              <a:rPr lang="en-US" altLang="zh-CN" dirty="0"/>
              <a:t>9</a:t>
            </a:r>
            <a:r>
              <a:rPr lang="zh-CN" altLang="zh-CN" dirty="0"/>
              <a:t>个位置，每个位置可以放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9</a:t>
            </a:r>
            <a:r>
              <a:rPr lang="zh-CN" altLang="zh-CN" dirty="0"/>
              <a:t>，再进行重复性判断，即在每个位置放一个数字时判断它前面是否已经使用该数字。通过数组中元素值的变化，产生全排列。</a:t>
            </a:r>
          </a:p>
          <a:p>
            <a:r>
              <a:rPr lang="zh-CN" altLang="zh-CN" dirty="0"/>
              <a:t>下面给出非递归例程，其中，变量</a:t>
            </a:r>
            <a:r>
              <a:rPr lang="en-US" altLang="zh-CN" dirty="0"/>
              <a:t>k</a:t>
            </a:r>
            <a:r>
              <a:rPr lang="zh-CN" altLang="zh-CN" dirty="0"/>
              <a:t>是表示位置指针，数组</a:t>
            </a:r>
            <a:r>
              <a:rPr lang="en-US" altLang="zh-CN" dirty="0"/>
              <a:t>x</a:t>
            </a:r>
            <a:r>
              <a:rPr lang="zh-CN" altLang="zh-CN" dirty="0"/>
              <a:t>用来装每个位置的值。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49515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a[10],b[10],n;</a:t>
            </a:r>
          </a:p>
          <a:p>
            <a:r>
              <a:rPr lang="en-US" altLang="zh-CN" dirty="0"/>
              <a:t>void work(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if(b[</a:t>
            </a:r>
            <a:r>
              <a:rPr lang="en-US" altLang="zh-CN" dirty="0" err="1"/>
              <a:t>i</a:t>
            </a:r>
            <a:r>
              <a:rPr lang="en-US" altLang="zh-CN" dirty="0" smtClean="0"/>
              <a:t>]) </a:t>
            </a:r>
            <a:r>
              <a:rPr lang="en-US" altLang="zh-CN" dirty="0"/>
              <a:t>{a[x]=</a:t>
            </a:r>
            <a:r>
              <a:rPr lang="en-US" altLang="zh-CN" dirty="0" err="1"/>
              <a:t>i;if</a:t>
            </a:r>
            <a:r>
              <a:rPr lang="en-US" altLang="zh-CN" dirty="0"/>
              <a:t>(x==n) {</a:t>
            </a:r>
          </a:p>
          <a:p>
            <a:r>
              <a:rPr lang="en-US" altLang="zh-CN" dirty="0"/>
              <a:t>				     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j=1;j&lt;=</a:t>
            </a:r>
            <a:r>
              <a:rPr lang="en-US" altLang="zh-CN" dirty="0" err="1"/>
              <a:t>n;j</a:t>
            </a:r>
            <a:r>
              <a:rPr lang="en-US" altLang="zh-CN" dirty="0"/>
              <a:t>++) </a:t>
            </a:r>
            <a:r>
              <a:rPr lang="en-US" altLang="zh-CN" dirty="0" err="1"/>
              <a:t>printf</a:t>
            </a:r>
            <a:r>
              <a:rPr lang="en-US" altLang="zh-CN" dirty="0"/>
              <a:t>("%d ",a[j]);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	            }</a:t>
            </a:r>
          </a:p>
          <a:p>
            <a:r>
              <a:rPr lang="en-US" altLang="zh-CN" dirty="0"/>
              <a:t>			         else{</a:t>
            </a:r>
          </a:p>
          <a:p>
            <a:r>
              <a:rPr lang="en-US" altLang="zh-CN" dirty="0"/>
              <a:t>			            b[i]=0;</a:t>
            </a:r>
          </a:p>
          <a:p>
            <a:r>
              <a:rPr lang="en-US" altLang="zh-CN" dirty="0"/>
              <a:t>			            work(x+1);</a:t>
            </a:r>
          </a:p>
          <a:p>
            <a:r>
              <a:rPr lang="en-US" altLang="zh-CN" dirty="0"/>
              <a:t>			            b[i]=1;</a:t>
            </a:r>
          </a:p>
          <a:p>
            <a:r>
              <a:rPr lang="en-US" altLang="zh-CN" dirty="0"/>
              <a:t>		                }</a:t>
            </a:r>
          </a:p>
          <a:p>
            <a:r>
              <a:rPr lang="en-US" altLang="zh-CN" dirty="0"/>
              <a:t>			     }    </a:t>
            </a:r>
          </a:p>
          <a:p>
            <a:r>
              <a:rPr lang="en-US" altLang="zh-CN" dirty="0"/>
              <a:t>	    }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memset</a:t>
            </a:r>
            <a:r>
              <a:rPr lang="en-US" altLang="zh-CN" dirty="0"/>
              <a:t>(b,1,sizeof(b));</a:t>
            </a:r>
          </a:p>
          <a:p>
            <a:r>
              <a:rPr lang="en-US" altLang="zh-CN" dirty="0"/>
              <a:t>	work(1);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0108" y="32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八皇后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107504"/>
            <a:ext cx="9144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total,a</a:t>
            </a:r>
            <a:r>
              <a:rPr lang="en-US" altLang="zh-CN" dirty="0"/>
              <a:t>[9],b[9],c[17],d[24];</a:t>
            </a:r>
          </a:p>
          <a:p>
            <a:r>
              <a:rPr lang="en-US" altLang="zh-CN" dirty="0"/>
              <a:t>void output()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total++;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i=1;i&lt;9;i++) </a:t>
            </a:r>
            <a:r>
              <a:rPr lang="en-US" altLang="zh-CN" dirty="0" err="1"/>
              <a:t>printf</a:t>
            </a:r>
            <a:r>
              <a:rPr lang="en-US" altLang="zh-CN" dirty="0"/>
              <a:t>("%d ",a[i]);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try1(</a:t>
            </a:r>
            <a:r>
              <a:rPr lang="en-US" altLang="zh-CN" dirty="0" err="1"/>
              <a:t>int</a:t>
            </a:r>
            <a:r>
              <a:rPr lang="en-US" altLang="zh-CN" dirty="0"/>
              <a:t> i)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j=1;j&lt;=8;j++)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if((b[j]==0)and(c[</a:t>
            </a:r>
            <a:r>
              <a:rPr lang="en-US" altLang="zh-CN" dirty="0" err="1"/>
              <a:t>i+j</a:t>
            </a:r>
            <a:r>
              <a:rPr lang="en-US" altLang="zh-CN" dirty="0"/>
              <a:t>]==0)and(d[i-j+7]==0))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a[i]=</a:t>
            </a:r>
            <a:r>
              <a:rPr lang="en-US" altLang="zh-CN" dirty="0" err="1" smtClean="0">
                <a:solidFill>
                  <a:srgbClr val="FF0000"/>
                </a:solidFill>
              </a:rPr>
              <a:t>j;b</a:t>
            </a:r>
            <a:r>
              <a:rPr lang="en-US" altLang="zh-CN" dirty="0" smtClean="0">
                <a:solidFill>
                  <a:srgbClr val="FF0000"/>
                </a:solidFill>
              </a:rPr>
              <a:t>[j</a:t>
            </a:r>
            <a:r>
              <a:rPr lang="en-US" altLang="zh-CN" dirty="0">
                <a:solidFill>
                  <a:srgbClr val="FF0000"/>
                </a:solidFill>
              </a:rPr>
              <a:t>]=</a:t>
            </a:r>
            <a:r>
              <a:rPr lang="en-US" altLang="zh-CN" dirty="0" smtClean="0">
                <a:solidFill>
                  <a:srgbClr val="FF0000"/>
                </a:solidFill>
              </a:rPr>
              <a:t>1;c[</a:t>
            </a:r>
            <a:r>
              <a:rPr lang="en-US" altLang="zh-CN" dirty="0" err="1" smtClean="0">
                <a:solidFill>
                  <a:srgbClr val="FF0000"/>
                </a:solidFill>
              </a:rPr>
              <a:t>i+j</a:t>
            </a:r>
            <a:r>
              <a:rPr lang="en-US" altLang="zh-CN" dirty="0">
                <a:solidFill>
                  <a:srgbClr val="FF0000"/>
                </a:solidFill>
              </a:rPr>
              <a:t>]=</a:t>
            </a:r>
            <a:r>
              <a:rPr lang="en-US" altLang="zh-CN" dirty="0" smtClean="0">
                <a:solidFill>
                  <a:srgbClr val="FF0000"/>
                </a:solidFill>
              </a:rPr>
              <a:t>1;d[i-j+7</a:t>
            </a:r>
            <a:r>
              <a:rPr lang="en-US" altLang="zh-CN" dirty="0">
                <a:solidFill>
                  <a:srgbClr val="FF0000"/>
                </a:solidFill>
              </a:rPr>
              <a:t>]=1;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	if(i==8) output();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	  else try1(i+1);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	b[j]=</a:t>
            </a:r>
            <a:r>
              <a:rPr lang="en-US" altLang="zh-CN" dirty="0" smtClean="0">
                <a:solidFill>
                  <a:srgbClr val="FF0000"/>
                </a:solidFill>
              </a:rPr>
              <a:t>0;c[</a:t>
            </a:r>
            <a:r>
              <a:rPr lang="en-US" altLang="zh-CN" dirty="0" err="1" smtClean="0">
                <a:solidFill>
                  <a:srgbClr val="FF0000"/>
                </a:solidFill>
              </a:rPr>
              <a:t>i+j</a:t>
            </a:r>
            <a:r>
              <a:rPr lang="en-US" altLang="zh-CN" dirty="0">
                <a:solidFill>
                  <a:srgbClr val="FF0000"/>
                </a:solidFill>
              </a:rPr>
              <a:t>]=</a:t>
            </a:r>
            <a:r>
              <a:rPr lang="en-US" altLang="zh-CN" dirty="0" smtClean="0">
                <a:solidFill>
                  <a:srgbClr val="FF0000"/>
                </a:solidFill>
              </a:rPr>
              <a:t>0;d[i-j+7</a:t>
            </a:r>
            <a:r>
              <a:rPr lang="en-US" altLang="zh-CN" dirty="0">
                <a:solidFill>
                  <a:srgbClr val="FF0000"/>
                </a:solidFill>
              </a:rPr>
              <a:t>]=0;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try1(1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n",total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676</Words>
  <Application>Microsoft Office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主题​​</vt:lpstr>
      <vt:lpstr>枚举法与搜索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幸福的家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枚举法与搜索</dc:title>
  <dc:creator>幸福的人</dc:creator>
  <cp:lastModifiedBy>thtfpc</cp:lastModifiedBy>
  <cp:revision>7</cp:revision>
  <dcterms:created xsi:type="dcterms:W3CDTF">2018-07-26T09:25:30Z</dcterms:created>
  <dcterms:modified xsi:type="dcterms:W3CDTF">2018-08-03T09:31:16Z</dcterms:modified>
</cp:coreProperties>
</file>