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88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7291" y="548680"/>
            <a:ext cx="44294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语文</a:t>
            </a:r>
            <a:r>
              <a:rPr lang="zh-CN" alt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小报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0654" y="1676553"/>
            <a:ext cx="3240360" cy="31393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隶书" pitchFamily="2" charset="-122"/>
                <a:ea typeface="华文隶书" pitchFamily="2" charset="-122"/>
              </a:rPr>
              <a:t>猜</a:t>
            </a:r>
            <a:r>
              <a:rPr lang="zh-CN" altLang="en-US" dirty="0" smtClean="0">
                <a:latin typeface="华文隶书" pitchFamily="2" charset="-122"/>
                <a:ea typeface="华文隶书" pitchFamily="2" charset="-122"/>
              </a:rPr>
              <a:t>字谜：</a:t>
            </a:r>
            <a:endParaRPr lang="en-US" altLang="zh-CN" dirty="0" smtClean="0">
              <a:latin typeface="华文隶书" pitchFamily="2" charset="-122"/>
              <a:ea typeface="华文隶书" pitchFamily="2" charset="-122"/>
            </a:endParaRPr>
          </a:p>
          <a:p>
            <a:r>
              <a:rPr lang="en-US" altLang="zh-CN" dirty="0">
                <a:latin typeface="华文隶书" pitchFamily="2" charset="-122"/>
                <a:ea typeface="华文隶书" pitchFamily="2" charset="-122"/>
              </a:rPr>
              <a:t>1</a:t>
            </a:r>
            <a:r>
              <a:rPr lang="zh-CN" altLang="zh-CN" dirty="0">
                <a:latin typeface="华文隶书" pitchFamily="2" charset="-122"/>
                <a:ea typeface="华文隶书" pitchFamily="2" charset="-122"/>
              </a:rPr>
              <a:t>、“八一”六十</a:t>
            </a:r>
            <a:r>
              <a:rPr lang="zh-CN" altLang="zh-CN" dirty="0" smtClean="0">
                <a:latin typeface="华文隶书" pitchFamily="2" charset="-122"/>
                <a:ea typeface="华文隶书" pitchFamily="2" charset="-122"/>
              </a:rPr>
              <a:t>载</a:t>
            </a:r>
            <a:r>
              <a:rPr lang="en-US" altLang="zh-CN" dirty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zh-CN" altLang="zh-CN" dirty="0" smtClean="0">
                <a:latin typeface="华文隶书" pitchFamily="2" charset="-122"/>
                <a:ea typeface="华文隶书" pitchFamily="2" charset="-122"/>
              </a:rPr>
              <a:t>猜</a:t>
            </a:r>
            <a:r>
              <a:rPr lang="zh-CN" altLang="zh-CN" dirty="0">
                <a:latin typeface="华文隶书" pitchFamily="2" charset="-122"/>
                <a:ea typeface="华文隶书" pitchFamily="2" charset="-122"/>
              </a:rPr>
              <a:t>一个字</a:t>
            </a:r>
            <a:r>
              <a:rPr lang="en-US" altLang="zh-CN" dirty="0">
                <a:latin typeface="华文隶书" pitchFamily="2" charset="-122"/>
                <a:ea typeface="华文隶书" pitchFamily="2" charset="-122"/>
              </a:rPr>
              <a:t>	</a:t>
            </a:r>
            <a:endParaRPr lang="zh-CN" altLang="zh-CN" dirty="0">
              <a:latin typeface="华文隶书" pitchFamily="2" charset="-122"/>
              <a:ea typeface="华文隶书" pitchFamily="2" charset="-122"/>
            </a:endParaRPr>
          </a:p>
          <a:p>
            <a:r>
              <a:rPr lang="en-US" altLang="zh-CN" dirty="0">
                <a:latin typeface="华文隶书" pitchFamily="2" charset="-122"/>
                <a:ea typeface="华文隶书" pitchFamily="2" charset="-122"/>
              </a:rPr>
              <a:t>2</a:t>
            </a:r>
            <a:r>
              <a:rPr lang="zh-CN" altLang="zh-CN" dirty="0">
                <a:latin typeface="华文隶书" pitchFamily="2" charset="-122"/>
                <a:ea typeface="华文隶书" pitchFamily="2" charset="-122"/>
              </a:rPr>
              <a:t>、“七一”直抵花</a:t>
            </a:r>
            <a:r>
              <a:rPr lang="zh-CN" altLang="zh-CN" dirty="0" smtClean="0">
                <a:latin typeface="华文隶书" pitchFamily="2" charset="-122"/>
                <a:ea typeface="华文隶书" pitchFamily="2" charset="-122"/>
              </a:rPr>
              <a:t>城</a:t>
            </a:r>
            <a:r>
              <a:rPr lang="en-US" altLang="zh-CN" dirty="0" smtClean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zh-CN" altLang="zh-CN" dirty="0" smtClean="0">
                <a:latin typeface="华文隶书" pitchFamily="2" charset="-122"/>
                <a:ea typeface="华文隶书" pitchFamily="2" charset="-122"/>
              </a:rPr>
              <a:t>猜一字</a:t>
            </a:r>
            <a:r>
              <a:rPr lang="en-US" altLang="zh-CN" dirty="0">
                <a:latin typeface="华文隶书" pitchFamily="2" charset="-122"/>
                <a:ea typeface="华文隶书" pitchFamily="2" charset="-122"/>
              </a:rPr>
              <a:t>	</a:t>
            </a:r>
            <a:endParaRPr lang="zh-CN" altLang="zh-CN" dirty="0">
              <a:latin typeface="华文隶书" pitchFamily="2" charset="-122"/>
              <a:ea typeface="华文隶书" pitchFamily="2" charset="-122"/>
            </a:endParaRPr>
          </a:p>
          <a:p>
            <a:r>
              <a:rPr lang="en-US" altLang="zh-CN" dirty="0">
                <a:latin typeface="华文隶书" pitchFamily="2" charset="-122"/>
                <a:ea typeface="华文隶书" pitchFamily="2" charset="-122"/>
              </a:rPr>
              <a:t>3</a:t>
            </a:r>
            <a:r>
              <a:rPr lang="zh-CN" altLang="zh-CN" dirty="0">
                <a:latin typeface="华文隶书" pitchFamily="2" charset="-122"/>
                <a:ea typeface="华文隶书" pitchFamily="2" charset="-122"/>
              </a:rPr>
              <a:t>、“十三大”，改革之会，团结之会　　猜一个字</a:t>
            </a:r>
            <a:r>
              <a:rPr lang="en-US" altLang="zh-CN" dirty="0">
                <a:latin typeface="华文隶书" pitchFamily="2" charset="-122"/>
                <a:ea typeface="华文隶书" pitchFamily="2" charset="-122"/>
              </a:rPr>
              <a:t>	</a:t>
            </a:r>
            <a:endParaRPr lang="zh-CN" altLang="zh-CN" dirty="0">
              <a:latin typeface="华文隶书" pitchFamily="2" charset="-122"/>
              <a:ea typeface="华文隶书" pitchFamily="2" charset="-122"/>
            </a:endParaRPr>
          </a:p>
          <a:p>
            <a:r>
              <a:rPr lang="en-US" altLang="zh-CN" dirty="0">
                <a:latin typeface="华文隶书" pitchFamily="2" charset="-122"/>
                <a:ea typeface="华文隶书" pitchFamily="2" charset="-122"/>
              </a:rPr>
              <a:t>4</a:t>
            </a:r>
            <a:r>
              <a:rPr lang="zh-CN" altLang="zh-CN" dirty="0">
                <a:latin typeface="华文隶书" pitchFamily="2" charset="-122"/>
                <a:ea typeface="华文隶书" pitchFamily="2" charset="-122"/>
              </a:rPr>
              <a:t>、“十一”双方皆怀念　</a:t>
            </a:r>
            <a:r>
              <a:rPr lang="zh-CN" altLang="zh-CN" dirty="0" smtClean="0">
                <a:latin typeface="华文隶书" pitchFamily="2" charset="-122"/>
                <a:ea typeface="华文隶书" pitchFamily="2" charset="-122"/>
              </a:rPr>
              <a:t>猜一字</a:t>
            </a:r>
            <a:endParaRPr lang="zh-CN" altLang="zh-CN" dirty="0">
              <a:latin typeface="华文隶书" pitchFamily="2" charset="-122"/>
              <a:ea typeface="华文隶书" pitchFamily="2" charset="-122"/>
            </a:endParaRPr>
          </a:p>
          <a:p>
            <a:r>
              <a:rPr lang="en-US" altLang="zh-CN" dirty="0">
                <a:latin typeface="华文隶书" pitchFamily="2" charset="-122"/>
                <a:ea typeface="华文隶书" pitchFamily="2" charset="-122"/>
              </a:rPr>
              <a:t>5</a:t>
            </a:r>
            <a:r>
              <a:rPr lang="zh-CN" altLang="zh-CN" dirty="0">
                <a:latin typeface="华文隶书" pitchFamily="2" charset="-122"/>
                <a:ea typeface="华文隶书" pitchFamily="2" charset="-122"/>
              </a:rPr>
              <a:t>、“文昭关”选段　</a:t>
            </a:r>
            <a:r>
              <a:rPr lang="zh-CN" altLang="zh-CN" dirty="0" smtClean="0">
                <a:latin typeface="华文隶书" pitchFamily="2" charset="-122"/>
                <a:ea typeface="华文隶书" pitchFamily="2" charset="-122"/>
              </a:rPr>
              <a:t>猜一字</a:t>
            </a:r>
            <a:endParaRPr lang="zh-CN" altLang="zh-CN" dirty="0">
              <a:latin typeface="华文隶书" pitchFamily="2" charset="-122"/>
              <a:ea typeface="华文隶书" pitchFamily="2" charset="-122"/>
            </a:endParaRPr>
          </a:p>
          <a:p>
            <a:endParaRPr lang="zh-CN" altLang="en-US" dirty="0"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463" y="198914"/>
            <a:ext cx="2097361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华文新魏" pitchFamily="2" charset="-122"/>
                <a:ea typeface="华文新魏" pitchFamily="2" charset="-122"/>
              </a:rPr>
              <a:t>谐音小故事：</a:t>
            </a:r>
            <a:r>
              <a:rPr lang="zh-CN" altLang="zh-CN" sz="1400" dirty="0">
                <a:latin typeface="华文新魏" pitchFamily="2" charset="-122"/>
                <a:ea typeface="华文新魏" pitchFamily="2" charset="-122"/>
              </a:rPr>
              <a:t>竹竿和猪肝的搞笑故事</a:t>
            </a:r>
          </a:p>
          <a:p>
            <a:r>
              <a:rPr lang="zh-CN" altLang="zh-CN" sz="1400" dirty="0">
                <a:latin typeface="华文新魏" pitchFamily="2" charset="-122"/>
                <a:ea typeface="华文新魏" pitchFamily="2" charset="-122"/>
              </a:rPr>
              <a:t>新上任的知县是山东人，因为要挂帐子，他对师爷说：你给我去买两根竹竿来。</a:t>
            </a:r>
          </a:p>
          <a:p>
            <a:r>
              <a:rPr lang="zh-CN" altLang="zh-CN" sz="1400" dirty="0">
                <a:latin typeface="华文新魏" pitchFamily="2" charset="-122"/>
                <a:ea typeface="华文新魏" pitchFamily="2" charset="-122"/>
              </a:rPr>
              <a:t>师爷把山东腔的竹竿听成了猪肝，连忙答应着，急急地跑到肉店去，对店主说：新来的县太爷要买两个猪肝，你是明白人，心里该有数吧！</a:t>
            </a:r>
          </a:p>
          <a:p>
            <a:r>
              <a:rPr lang="zh-CN" altLang="zh-CN" sz="1400" dirty="0">
                <a:latin typeface="华文新魏" pitchFamily="2" charset="-122"/>
                <a:ea typeface="华文新魏" pitchFamily="2" charset="-122"/>
              </a:rPr>
              <a:t>店主是个聪明人，一听就懂了，马上割了两个猪肝，另外奉送了一副猪耳朵。</a:t>
            </a:r>
          </a:p>
          <a:p>
            <a:r>
              <a:rPr lang="zh-CN" altLang="zh-CN" sz="1400" dirty="0">
                <a:latin typeface="华文新魏" pitchFamily="2" charset="-122"/>
                <a:ea typeface="华文新魏" pitchFamily="2" charset="-122"/>
              </a:rPr>
              <a:t>离开肉铺后，师爷心想：老爷叫我买的是猪肝，这猪耳朵当然是我的了</a:t>
            </a:r>
          </a:p>
          <a:p>
            <a:r>
              <a:rPr lang="zh-CN" altLang="zh-CN" sz="1400" dirty="0">
                <a:latin typeface="华文新魏" pitchFamily="2" charset="-122"/>
                <a:ea typeface="华文新魏" pitchFamily="2" charset="-122"/>
              </a:rPr>
              <a:t>于是便将猪耳朵包好，塞进口袋里。回到县衙，向知县禀道：回禀太爷，猪肝买来了！</a:t>
            </a:r>
          </a:p>
          <a:p>
            <a:r>
              <a:rPr lang="zh-CN" altLang="zh-CN" sz="1400" dirty="0">
                <a:latin typeface="华文新魏" pitchFamily="2" charset="-122"/>
                <a:ea typeface="华文新魏" pitchFamily="2" charset="-122"/>
              </a:rPr>
              <a:t>知县见师爷买回的是猪肝，生气道：你的耳朵哪里去了！师爷一听，吓得</a:t>
            </a:r>
          </a:p>
          <a:p>
            <a:r>
              <a:rPr lang="zh-CN" altLang="zh-CN" sz="1400" dirty="0">
                <a:latin typeface="华文新魏" pitchFamily="2" charset="-122"/>
                <a:ea typeface="华文新魏" pitchFamily="2" charset="-122"/>
              </a:rPr>
              <a:t>面如土色，慌忙答道：耳耳朵在此，在我我的口袋里！</a:t>
            </a:r>
          </a:p>
          <a:p>
            <a:pPr lvl="0"/>
            <a:endParaRPr lang="zh-CN" altLang="zh-CN" sz="1400" dirty="0">
              <a:solidFill>
                <a:prstClr val="black"/>
              </a:solidFill>
              <a:latin typeface="华文新魏" pitchFamily="2" charset="-122"/>
              <a:ea typeface="华文新魏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267744" y="1676553"/>
            <a:ext cx="2" cy="1196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267746" y="548680"/>
            <a:ext cx="0" cy="5832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0152" y="18721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汉字演变史：：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55776" y="508518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奇妙的汉字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: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7423">
                        <a14:foregroundMark x1="14948" y1="19283" x2="20103" y2="11659"/>
                        <a14:foregroundMark x1="21134" y1="10762" x2="29897" y2="4933"/>
                        <a14:foregroundMark x1="62887" y1="8296" x2="79639" y2="22197"/>
                        <a14:foregroundMark x1="74227" y1="98206" x2="80412" y2="95291"/>
                        <a14:foregroundMark x1="46649" y1="78251" x2="45103" y2="73318"/>
                        <a14:foregroundMark x1="45876" y1="58072" x2="45876" y2="54709"/>
                        <a14:foregroundMark x1="34536" y1="74439" x2="37113" y2="76457"/>
                        <a14:foregroundMark x1="61340" y1="69507" x2="61340" y2="69507"/>
                        <a14:foregroundMark x1="61340" y1="69507" x2="61340" y2="69507"/>
                        <a14:foregroundMark x1="62887" y1="57623" x2="62887" y2="57623"/>
                        <a14:foregroundMark x1="62887" y1="57623" x2="62887" y2="57623"/>
                        <a14:foregroundMark x1="72165" y1="58296" x2="72165" y2="58296"/>
                        <a14:foregroundMark x1="72165" y1="58296" x2="72165" y2="58296"/>
                        <a14:foregroundMark x1="52577" y1="67713" x2="52577" y2="67713"/>
                        <a14:foregroundMark x1="52577" y1="67713" x2="52577" y2="67713"/>
                        <a14:foregroundMark x1="53351" y1="70628" x2="53351" y2="70628"/>
                        <a14:foregroundMark x1="53351" y1="70628" x2="53351" y2="70628"/>
                        <a14:foregroundMark x1="39175" y1="22870" x2="39175" y2="22870"/>
                        <a14:foregroundMark x1="39175" y1="22870" x2="39175" y2="22870"/>
                        <a14:foregroundMark x1="55412" y1="29372" x2="55412" y2="29372"/>
                        <a14:foregroundMark x1="55412" y1="29372" x2="55412" y2="29372"/>
                        <a14:foregroundMark x1="63660" y1="38341" x2="63660" y2="38341"/>
                        <a14:foregroundMark x1="63660" y1="38341" x2="63660" y2="38341"/>
                        <a14:foregroundMark x1="7474" y1="67040" x2="7474" y2="67040"/>
                        <a14:foregroundMark x1="7474" y1="67040" x2="7474" y2="67040"/>
                        <a14:foregroundMark x1="94588" y1="86323" x2="94588" y2="86323"/>
                        <a14:foregroundMark x1="94588" y1="86323" x2="94588" y2="86323"/>
                        <a14:foregroundMark x1="90464" y1="67489" x2="90464" y2="67489"/>
                        <a14:foregroundMark x1="90464" y1="67489" x2="90464" y2="67489"/>
                        <a14:foregroundMark x1="91237" y1="65919" x2="91237" y2="65919"/>
                        <a14:foregroundMark x1="91237" y1="65919" x2="91237" y2="65919"/>
                        <a14:foregroundMark x1="56959" y1="64798" x2="56959" y2="64798"/>
                        <a14:foregroundMark x1="55155" y1="65919" x2="55155" y2="65919"/>
                        <a14:foregroundMark x1="55155" y1="65919" x2="55155" y2="65919"/>
                        <a14:foregroundMark x1="70619" y1="63004" x2="70619" y2="63004"/>
                        <a14:foregroundMark x1="70619" y1="63004" x2="70619" y2="63004"/>
                        <a14:foregroundMark x1="70876" y1="57848" x2="70876" y2="57848"/>
                        <a14:foregroundMark x1="70876" y1="57848" x2="70876" y2="57848"/>
                        <a14:foregroundMark x1="55412" y1="62108" x2="55412" y2="62108"/>
                        <a14:foregroundMark x1="55412" y1="62108" x2="55412" y2="62108"/>
                        <a14:foregroundMark x1="57990" y1="67489" x2="57990" y2="67489"/>
                        <a14:foregroundMark x1="57990" y1="67489" x2="57990" y2="67489"/>
                        <a14:foregroundMark x1="55670" y1="67265" x2="55670" y2="67265"/>
                        <a14:foregroundMark x1="55670" y1="67265" x2="55670" y2="67265"/>
                        <a14:foregroundMark x1="55670" y1="67265" x2="55670" y2="67265"/>
                        <a14:foregroundMark x1="55670" y1="67265" x2="55670" y2="67265"/>
                        <a14:foregroundMark x1="55670" y1="67265" x2="55670" y2="67265"/>
                        <a14:foregroundMark x1="55670" y1="67265" x2="55670" y2="67265"/>
                        <a14:foregroundMark x1="55670" y1="67265" x2="55670" y2="67265"/>
                        <a14:foregroundMark x1="55670" y1="67265" x2="55670" y2="67265"/>
                        <a14:foregroundMark x1="55670" y1="67265" x2="55670" y2="67265"/>
                        <a14:foregroundMark x1="55670" y1="67265" x2="55670" y2="67265"/>
                        <a14:foregroundMark x1="52062" y1="69507" x2="52062" y2="69507"/>
                        <a14:foregroundMark x1="52062" y1="69507" x2="52062" y2="69507"/>
                        <a14:foregroundMark x1="52062" y1="69507" x2="52062" y2="69507"/>
                        <a14:foregroundMark x1="52062" y1="69507" x2="52062" y2="69507"/>
                        <a14:foregroundMark x1="52062" y1="69507" x2="52062" y2="69507"/>
                        <a14:foregroundMark x1="52062" y1="69507" x2="52062" y2="69507"/>
                        <a14:foregroundMark x1="52062" y1="69507" x2="52062" y2="69507"/>
                        <a14:foregroundMark x1="56959" y1="66816" x2="56959" y2="66816"/>
                        <a14:foregroundMark x1="56959" y1="66816" x2="56959" y2="66816"/>
                        <a14:foregroundMark x1="56959" y1="66816" x2="56959" y2="66816"/>
                        <a14:foregroundMark x1="56959" y1="66816" x2="56959" y2="66816"/>
                        <a14:foregroundMark x1="70361" y1="60987" x2="70361" y2="60987"/>
                        <a14:foregroundMark x1="70361" y1="60987" x2="70361" y2="60987"/>
                        <a14:foregroundMark x1="70361" y1="60987" x2="70361" y2="60987"/>
                        <a14:foregroundMark x1="70361" y1="60987" x2="70361" y2="60987"/>
                        <a14:foregroundMark x1="70361" y1="60987" x2="70361" y2="60987"/>
                        <a14:foregroundMark x1="70361" y1="60987" x2="70361" y2="60987"/>
                        <a14:foregroundMark x1="70361" y1="60987" x2="70361" y2="60987"/>
                        <a14:foregroundMark x1="70361" y1="60987" x2="70361" y2="60987"/>
                        <a14:foregroundMark x1="70361" y1="60987" x2="70361" y2="60987"/>
                        <a14:foregroundMark x1="70361" y1="60987" x2="70361" y2="60987"/>
                        <a14:foregroundMark x1="70361" y1="60987" x2="70361" y2="60987"/>
                        <a14:foregroundMark x1="60825" y1="57399" x2="60825" y2="57399"/>
                        <a14:foregroundMark x1="60825" y1="57399" x2="60825" y2="57399"/>
                        <a14:foregroundMark x1="60825" y1="57399" x2="60825" y2="57399"/>
                        <a14:foregroundMark x1="60825" y1="57399" x2="60825" y2="57399"/>
                        <a14:foregroundMark x1="60825" y1="57399" x2="60825" y2="57399"/>
                        <a14:foregroundMark x1="60825" y1="57399" x2="60825" y2="57399"/>
                        <a14:foregroundMark x1="57216" y1="60090" x2="57216" y2="60090"/>
                        <a14:foregroundMark x1="57216" y1="60090" x2="57216" y2="60090"/>
                        <a14:foregroundMark x1="57216" y1="60090" x2="57216" y2="60090"/>
                        <a14:foregroundMark x1="57216" y1="60090" x2="57216" y2="60090"/>
                        <a14:foregroundMark x1="57216" y1="60090" x2="57216" y2="60090"/>
                        <a14:foregroundMark x1="57216" y1="60090" x2="57216" y2="60090"/>
                        <a14:foregroundMark x1="94330" y1="89238" x2="94330" y2="89238"/>
                        <a14:foregroundMark x1="94330" y1="89238" x2="94330" y2="89238"/>
                        <a14:foregroundMark x1="94330" y1="89238" x2="94330" y2="89238"/>
                        <a14:foregroundMark x1="94330" y1="89238" x2="94330" y2="89238"/>
                        <a14:foregroundMark x1="94330" y1="89238" x2="94330" y2="89238"/>
                        <a14:foregroundMark x1="89175" y1="87892" x2="89175" y2="87892"/>
                        <a14:foregroundMark x1="89175" y1="87892" x2="89175" y2="87892"/>
                        <a14:foregroundMark x1="89175" y1="87892" x2="89175" y2="87892"/>
                        <a14:foregroundMark x1="89175" y1="87892" x2="89175" y2="87892"/>
                        <a14:foregroundMark x1="89175" y1="87892" x2="89175" y2="87892"/>
                        <a14:foregroundMark x1="94330" y1="69058" x2="94330" y2="69058"/>
                        <a14:foregroundMark x1="94330" y1="69058" x2="94330" y2="69058"/>
                        <a14:foregroundMark x1="94330" y1="69058" x2="94330" y2="69058"/>
                        <a14:foregroundMark x1="94330" y1="69058" x2="94330" y2="69058"/>
                        <a14:foregroundMark x1="94330" y1="69058" x2="94330" y2="69058"/>
                        <a14:foregroundMark x1="94330" y1="69058" x2="93299" y2="63677"/>
                        <a14:foregroundMark x1="93299" y1="63677" x2="93299" y2="63677"/>
                        <a14:foregroundMark x1="93299" y1="63677" x2="93299" y2="63677"/>
                        <a14:foregroundMark x1="93299" y1="63677" x2="93299" y2="63677"/>
                        <a14:foregroundMark x1="93299" y1="63677" x2="93299" y2="63677"/>
                        <a14:foregroundMark x1="89175" y1="64574" x2="89175" y2="64574"/>
                        <a14:foregroundMark x1="89175" y1="64574" x2="89175" y2="64574"/>
                        <a14:foregroundMark x1="89175" y1="64574" x2="89175" y2="64574"/>
                        <a14:foregroundMark x1="89175" y1="64574" x2="89175" y2="64574"/>
                        <a14:foregroundMark x1="89175" y1="64574" x2="89175" y2="64574"/>
                        <a14:foregroundMark x1="89175" y1="64574" x2="89175" y2="64574"/>
                        <a14:foregroundMark x1="89175" y1="64574" x2="89175" y2="64574"/>
                        <a14:foregroundMark x1="89175" y1="64574" x2="89175" y2="64574"/>
                        <a14:foregroundMark x1="89175" y1="64574" x2="89175" y2="66368"/>
                        <a14:foregroundMark x1="89175" y1="66368" x2="89175" y2="66368"/>
                        <a14:foregroundMark x1="89175" y1="66368" x2="89175" y2="66368"/>
                        <a14:foregroundMark x1="89175" y1="66368" x2="89175" y2="66368"/>
                        <a14:foregroundMark x1="89175" y1="66368" x2="89175" y2="66368"/>
                        <a14:foregroundMark x1="89175" y1="66368" x2="89175" y2="66368"/>
                        <a14:foregroundMark x1="89175" y1="66368" x2="89175" y2="66368"/>
                        <a14:foregroundMark x1="89175" y1="66368" x2="89175" y2="66368"/>
                        <a14:foregroundMark x1="89175" y1="66368" x2="89175" y2="66368"/>
                        <a14:foregroundMark x1="89175" y1="66368" x2="89948" y2="68161"/>
                        <a14:foregroundMark x1="89948" y1="68161" x2="89948" y2="68161"/>
                        <a14:foregroundMark x1="89948" y1="68161" x2="89948" y2="68161"/>
                        <a14:foregroundMark x1="89948" y1="68161" x2="89948" y2="68161"/>
                        <a14:foregroundMark x1="89948" y1="68161" x2="89948" y2="68161"/>
                        <a14:foregroundMark x1="89691" y1="69955" x2="89691" y2="69955"/>
                        <a14:foregroundMark x1="89691" y1="69955" x2="89691" y2="69955"/>
                        <a14:foregroundMark x1="89691" y1="69955" x2="89691" y2="69955"/>
                        <a14:foregroundMark x1="89691" y1="69955" x2="89691" y2="69955"/>
                        <a14:foregroundMark x1="89691" y1="69955" x2="89691" y2="69955"/>
                        <a14:foregroundMark x1="89691" y1="69955" x2="89691" y2="69955"/>
                        <a14:foregroundMark x1="89175" y1="64350" x2="89175" y2="64350"/>
                        <a14:foregroundMark x1="89175" y1="64350" x2="89175" y2="64350"/>
                        <a14:foregroundMark x1="89175" y1="64350" x2="89175" y2="64350"/>
                        <a14:foregroundMark x1="89175" y1="64350" x2="89175" y2="64350"/>
                        <a14:foregroundMark x1="89175" y1="64350" x2="89175" y2="64350"/>
                        <a14:foregroundMark x1="89175" y1="64350" x2="89175" y2="64350"/>
                        <a14:foregroundMark x1="89175" y1="64350" x2="89175" y2="64350"/>
                        <a14:foregroundMark x1="89948" y1="64350" x2="89948" y2="64350"/>
                        <a14:foregroundMark x1="89948" y1="64350" x2="89948" y2="64350"/>
                        <a14:foregroundMark x1="89948" y1="64350" x2="89948" y2="64350"/>
                        <a14:foregroundMark x1="89948" y1="64350" x2="89948" y2="64350"/>
                        <a14:foregroundMark x1="89948" y1="64350" x2="89948" y2="64350"/>
                        <a14:foregroundMark x1="89948" y1="64350" x2="89948" y2="64350"/>
                        <a14:foregroundMark x1="89948" y1="64350" x2="91495" y2="63004"/>
                        <a14:foregroundMark x1="91495" y1="63004" x2="91495" y2="63004"/>
                        <a14:foregroundMark x1="91495" y1="63004" x2="91495" y2="63004"/>
                        <a14:foregroundMark x1="91495" y1="63004" x2="91495" y2="63004"/>
                        <a14:foregroundMark x1="91495" y1="63004" x2="91495" y2="63004"/>
                        <a14:foregroundMark x1="93814" y1="65022" x2="93814" y2="65022"/>
                        <a14:foregroundMark x1="93814" y1="65022" x2="93814" y2="65022"/>
                        <a14:foregroundMark x1="93814" y1="65022" x2="93814" y2="65022"/>
                        <a14:foregroundMark x1="93814" y1="65022" x2="93814" y2="65022"/>
                        <a14:foregroundMark x1="93814" y1="65022" x2="94845" y2="65919"/>
                        <a14:foregroundMark x1="94845" y1="65919" x2="94845" y2="65919"/>
                        <a14:foregroundMark x1="94845" y1="65919" x2="94845" y2="65919"/>
                        <a14:foregroundMark x1="94845" y1="65919" x2="94845" y2="65919"/>
                        <a14:foregroundMark x1="94845" y1="65919" x2="94845" y2="65919"/>
                        <a14:foregroundMark x1="94588" y1="68161" x2="94588" y2="68161"/>
                        <a14:foregroundMark x1="94588" y1="68161" x2="94588" y2="68161"/>
                        <a14:foregroundMark x1="94588" y1="68161" x2="94588" y2="68161"/>
                        <a14:foregroundMark x1="94588" y1="68161" x2="94588" y2="68161"/>
                        <a14:foregroundMark x1="91753" y1="67937" x2="91753" y2="67937"/>
                        <a14:foregroundMark x1="91753" y1="67937" x2="91753" y2="67937"/>
                        <a14:foregroundMark x1="91753" y1="67937" x2="91753" y2="67937"/>
                        <a14:foregroundMark x1="91753" y1="67937" x2="91753" y2="67937"/>
                        <a14:foregroundMark x1="91753" y1="67937" x2="91753" y2="67937"/>
                        <a14:foregroundMark x1="91753" y1="67937" x2="91753" y2="67937"/>
                        <a14:foregroundMark x1="91753" y1="67937" x2="90979" y2="65471"/>
                        <a14:foregroundMark x1="88660" y1="88789" x2="88660" y2="88789"/>
                        <a14:foregroundMark x1="88660" y1="88789" x2="88660" y2="88789"/>
                        <a14:foregroundMark x1="88660" y1="88789" x2="88660" y2="88789"/>
                        <a14:foregroundMark x1="88660" y1="88789" x2="88660" y2="88789"/>
                        <a14:foregroundMark x1="88660" y1="88789" x2="88660" y2="88789"/>
                        <a14:foregroundMark x1="88660" y1="88789" x2="88660" y2="88789"/>
                        <a14:foregroundMark x1="88660" y1="88789" x2="88660" y2="88789"/>
                        <a14:foregroundMark x1="88660" y1="88789" x2="88660" y2="88789"/>
                        <a14:foregroundMark x1="88660" y1="88789" x2="88660" y2="88789"/>
                        <a14:foregroundMark x1="93557" y1="84305" x2="93557" y2="84305"/>
                        <a14:foregroundMark x1="93557" y1="84305" x2="93557" y2="84305"/>
                        <a14:backgroundMark x1="53351" y1="30717" x2="53351" y2="307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720" y="5512757"/>
            <a:ext cx="1006192" cy="1156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3007" y1="29604" x2="33007" y2="29604"/>
                        <a14:foregroundMark x1="44010" y1="17249" x2="44010" y2="17249"/>
                        <a14:foregroundMark x1="44010" y1="17249" x2="44010" y2="17249"/>
                        <a14:foregroundMark x1="44010" y1="17249" x2="44010" y2="17249"/>
                        <a14:foregroundMark x1="61858" y1="15851" x2="61858" y2="15851"/>
                        <a14:foregroundMark x1="61858" y1="15851" x2="61858" y2="15851"/>
                        <a14:foregroundMark x1="61858" y1="15851" x2="61858" y2="15851"/>
                        <a14:foregroundMark x1="61858" y1="15851" x2="61858" y2="15851"/>
                        <a14:foregroundMark x1="65526" y1="40093" x2="65526" y2="40093"/>
                        <a14:foregroundMark x1="47188" y1="43357" x2="45721" y2="42424"/>
                        <a14:foregroundMark x1="57457" y1="49184" x2="57457" y2="49184"/>
                        <a14:foregroundMark x1="55990" y1="39860" x2="55990" y2="39860"/>
                        <a14:foregroundMark x1="55990" y1="39860" x2="55990" y2="39860"/>
                        <a14:foregroundMark x1="55990" y1="39860" x2="55990" y2="39860"/>
                        <a14:foregroundMark x1="55990" y1="39860" x2="55990" y2="39860"/>
                        <a14:foregroundMark x1="55990" y1="39860" x2="55990" y2="39860"/>
                        <a14:foregroundMark x1="55990" y1="39860" x2="55990" y2="39860"/>
                        <a14:foregroundMark x1="55990" y1="39860" x2="55990" y2="39860"/>
                        <a14:foregroundMark x1="55990" y1="39860" x2="55990" y2="39860"/>
                        <a14:foregroundMark x1="55990" y1="39860" x2="55990" y2="39860"/>
                        <a14:foregroundMark x1="55012" y1="38228" x2="55012" y2="38228"/>
                        <a14:foregroundMark x1="55012" y1="38228" x2="55012" y2="38228"/>
                        <a14:foregroundMark x1="55012" y1="38228" x2="55012" y2="38228"/>
                        <a14:foregroundMark x1="55990" y1="55944" x2="55990" y2="55944"/>
                        <a14:foregroundMark x1="55990" y1="55944" x2="55990" y2="55944"/>
                        <a14:foregroundMark x1="55990" y1="55944" x2="55990" y2="55944"/>
                        <a14:foregroundMark x1="55990" y1="55944" x2="55990" y2="55944"/>
                        <a14:foregroundMark x1="60636" y1="59674" x2="60636" y2="59674"/>
                        <a14:foregroundMark x1="60636" y1="59674" x2="60636" y2="59674"/>
                        <a14:foregroundMark x1="60636" y1="59674" x2="60636" y2="59674"/>
                        <a14:foregroundMark x1="60636" y1="59674" x2="60636" y2="59674"/>
                        <a14:foregroundMark x1="60636" y1="59674" x2="60636" y2="59674"/>
                        <a14:foregroundMark x1="70905" y1="42890" x2="70905" y2="42890"/>
                        <a14:foregroundMark x1="70905" y1="42890" x2="70905" y2="42890"/>
                        <a14:foregroundMark x1="70905" y1="42890" x2="70905" y2="42890"/>
                        <a14:foregroundMark x1="70905" y1="42890" x2="70905" y2="42890"/>
                        <a14:foregroundMark x1="70905" y1="42890" x2="70905" y2="42890"/>
                        <a14:foregroundMark x1="70416" y1="47319" x2="70416" y2="47319"/>
                        <a14:foregroundMark x1="70416" y1="47319" x2="70416" y2="47319"/>
                        <a14:foregroundMark x1="70416" y1="47319" x2="70416" y2="47319"/>
                        <a14:foregroundMark x1="70416" y1="47319" x2="70416" y2="47319"/>
                        <a14:foregroundMark x1="33985" y1="64336" x2="33985" y2="64336"/>
                        <a14:foregroundMark x1="33985" y1="64336" x2="33985" y2="64336"/>
                        <a14:foregroundMark x1="60391" y1="72727" x2="60391" y2="72727"/>
                        <a14:foregroundMark x1="68215" y1="75524" x2="68215" y2="75524"/>
                        <a14:foregroundMark x1="31540" y1="97436" x2="31540" y2="97436"/>
                        <a14:foregroundMark x1="31540" y1="97436" x2="31540" y2="97436"/>
                        <a14:foregroundMark x1="31540" y1="97436" x2="31540" y2="97436"/>
                        <a14:foregroundMark x1="31540" y1="97436" x2="31540" y2="97436"/>
                        <a14:foregroundMark x1="31540" y1="97436" x2="31540" y2="97436"/>
                        <a14:foregroundMark x1="31540" y1="97436" x2="31540" y2="97436"/>
                        <a14:foregroundMark x1="29584" y1="97436" x2="29584" y2="97436"/>
                        <a14:foregroundMark x1="29584" y1="97436" x2="29584" y2="97436"/>
                        <a14:foregroundMark x1="29584" y1="97436" x2="29584" y2="97436"/>
                        <a14:foregroundMark x1="29584" y1="97436" x2="29584" y2="97436"/>
                        <a14:foregroundMark x1="29584" y1="97436" x2="29340" y2="94872"/>
                        <a14:foregroundMark x1="29340" y1="94872" x2="29340" y2="94872"/>
                        <a14:foregroundMark x1="29340" y1="94872" x2="29340" y2="94872"/>
                        <a14:foregroundMark x1="29340" y1="94872" x2="29340" y2="94872"/>
                        <a14:foregroundMark x1="29340" y1="94872" x2="29340" y2="94872"/>
                        <a14:foregroundMark x1="28851" y1="92541" x2="35941" y2="92541"/>
                        <a14:foregroundMark x1="35941" y1="92541" x2="35452" y2="96503"/>
                        <a14:foregroundMark x1="35208" y1="97902" x2="32763" y2="97436"/>
                        <a14:foregroundMark x1="47922" y1="93240" x2="48900" y2="98135"/>
                        <a14:foregroundMark x1="50611" y1="95338" x2="51589" y2="96270"/>
                        <a14:foregroundMark x1="46455" y1="95338" x2="46455" y2="96970"/>
                        <a14:foregroundMark x1="63325" y1="93706" x2="64303" y2="97436"/>
                        <a14:foregroundMark x1="68704" y1="98601" x2="67971" y2="98135"/>
                        <a14:foregroundMark x1="68460" y1="94406" x2="68704" y2="94406"/>
                        <a14:foregroundMark x1="66993" y1="92774" x2="67971" y2="93939"/>
                        <a14:foregroundMark x1="69438" y1="94639" x2="68704" y2="94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517232"/>
            <a:ext cx="1101445" cy="115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500" y1="33257" x2="26500" y2="33257"/>
                        <a14:foregroundMark x1="26500" y1="33257" x2="26500" y2="33257"/>
                        <a14:foregroundMark x1="26500" y1="33257" x2="26500" y2="33257"/>
                        <a14:foregroundMark x1="26500" y1="33257" x2="26500" y2="33257"/>
                        <a14:foregroundMark x1="45750" y1="48394" x2="45750" y2="48394"/>
                        <a14:foregroundMark x1="45750" y1="48394" x2="45750" y2="48394"/>
                        <a14:foregroundMark x1="45750" y1="48394" x2="45750" y2="48394"/>
                        <a14:foregroundMark x1="38000" y1="50917" x2="38000" y2="50917"/>
                        <a14:foregroundMark x1="38000" y1="50917" x2="39250" y2="48165"/>
                        <a14:foregroundMark x1="39250" y1="48165" x2="39250" y2="48165"/>
                        <a14:foregroundMark x1="39250" y1="48165" x2="39250" y2="48165"/>
                        <a14:foregroundMark x1="51250" y1="65367" x2="51250" y2="65367"/>
                        <a14:foregroundMark x1="51250" y1="65367" x2="51250" y2="65367"/>
                        <a14:foregroundMark x1="46250" y1="54587" x2="46250" y2="54587"/>
                        <a14:foregroundMark x1="61500" y1="61239" x2="61500" y2="61239"/>
                        <a14:foregroundMark x1="54250" y1="65596" x2="54250" y2="65596"/>
                        <a14:foregroundMark x1="51500" y1="62385" x2="51500" y2="62385"/>
                        <a14:foregroundMark x1="51500" y1="62385" x2="51500" y2="62385"/>
                        <a14:foregroundMark x1="51500" y1="62385" x2="51500" y2="62385"/>
                        <a14:foregroundMark x1="51500" y1="62385" x2="51500" y2="62385"/>
                        <a14:foregroundMark x1="35500" y1="97248" x2="35500" y2="97248"/>
                        <a14:foregroundMark x1="35500" y1="97248" x2="35500" y2="97248"/>
                        <a14:foregroundMark x1="35500" y1="97248" x2="35500" y2="97248"/>
                        <a14:foregroundMark x1="35500" y1="97248" x2="35500" y2="97248"/>
                        <a14:foregroundMark x1="35500" y1="97248" x2="35500" y2="97248"/>
                        <a14:foregroundMark x1="35500" y1="97248" x2="35500" y2="97248"/>
                        <a14:foregroundMark x1="29500" y1="97936" x2="29500" y2="97936"/>
                        <a14:foregroundMark x1="29500" y1="97936" x2="29500" y2="97936"/>
                        <a14:foregroundMark x1="29500" y1="97936" x2="29500" y2="97936"/>
                        <a14:foregroundMark x1="29500" y1="97936" x2="29500" y2="97936"/>
                        <a14:foregroundMark x1="27500" y1="95872" x2="27500" y2="95872"/>
                        <a14:foregroundMark x1="27500" y1="95872" x2="27500" y2="95872"/>
                        <a14:foregroundMark x1="28000" y1="93119" x2="28000" y2="93119"/>
                        <a14:foregroundMark x1="28000" y1="93119" x2="28000" y2="93119"/>
                        <a14:foregroundMark x1="52500" y1="97018" x2="52500" y2="97018"/>
                        <a14:foregroundMark x1="52500" y1="97018" x2="52500" y2="97018"/>
                        <a14:foregroundMark x1="49250" y1="94037" x2="49250" y2="94037"/>
                        <a14:foregroundMark x1="49250" y1="94037" x2="49250" y2="94037"/>
                        <a14:foregroundMark x1="49250" y1="94037" x2="49250" y2="94037"/>
                        <a14:foregroundMark x1="48250" y1="94266" x2="48250" y2="94266"/>
                        <a14:foregroundMark x1="48250" y1="94266" x2="48250" y2="94266"/>
                        <a14:foregroundMark x1="48250" y1="94266" x2="48250" y2="94266"/>
                        <a14:foregroundMark x1="48250" y1="94266" x2="48250" y2="94266"/>
                        <a14:foregroundMark x1="45750" y1="94266" x2="45750" y2="94266"/>
                        <a14:foregroundMark x1="45750" y1="94266" x2="45750" y2="94266"/>
                        <a14:foregroundMark x1="45750" y1="94266" x2="45750" y2="94266"/>
                        <a14:foregroundMark x1="48000" y1="92890" x2="48000" y2="92890"/>
                        <a14:foregroundMark x1="48000" y1="92890" x2="48000" y2="92890"/>
                        <a14:foregroundMark x1="48000" y1="92890" x2="48000" y2="92890"/>
                        <a14:foregroundMark x1="47750" y1="96789" x2="47750" y2="96789"/>
                        <a14:foregroundMark x1="47750" y1="96789" x2="47750" y2="96789"/>
                        <a14:foregroundMark x1="47750" y1="96789" x2="47750" y2="96789"/>
                        <a14:foregroundMark x1="45750" y1="97936" x2="47500" y2="96789"/>
                        <a14:foregroundMark x1="67000" y1="88761" x2="68000" y2="89220"/>
                        <a14:foregroundMark x1="64250" y1="92661" x2="64000" y2="94037"/>
                        <a14:foregroundMark x1="62000" y1="97706" x2="62750" y2="965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451900"/>
            <a:ext cx="1085665" cy="118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8812" y1="27076" x2="18812" y2="27076"/>
                        <a14:foregroundMark x1="28465" y1="30325" x2="28465" y2="30325"/>
                        <a14:foregroundMark x1="19554" y1="29242" x2="19554" y2="29242"/>
                        <a14:foregroundMark x1="16584" y1="18412" x2="16584" y2="18412"/>
                        <a14:foregroundMark x1="28218" y1="22383" x2="28218" y2="22383"/>
                        <a14:foregroundMark x1="21782" y1="31769" x2="21782" y2="31769"/>
                        <a14:foregroundMark x1="25990" y1="24188" x2="25990" y2="24188"/>
                        <a14:foregroundMark x1="33168" y1="18051" x2="33168" y2="18051"/>
                        <a14:foregroundMark x1="41584" y1="29964" x2="41584" y2="29964"/>
                        <a14:foregroundMark x1="39604" y1="41877" x2="39604" y2="41877"/>
                        <a14:foregroundMark x1="40842" y1="49458" x2="40842" y2="49458"/>
                        <a14:foregroundMark x1="49010" y1="38628" x2="49010" y2="38628"/>
                        <a14:foregroundMark x1="46040" y1="12635" x2="46040" y2="12635"/>
                        <a14:foregroundMark x1="39356" y1="15884" x2="39356" y2="15884"/>
                        <a14:foregroundMark x1="39356" y1="15884" x2="39356" y2="15884"/>
                        <a14:foregroundMark x1="41337" y1="14801" x2="41337" y2="14801"/>
                        <a14:foregroundMark x1="41337" y1="14801" x2="41337" y2="14801"/>
                        <a14:foregroundMark x1="41337" y1="14801" x2="41337" y2="14801"/>
                        <a14:foregroundMark x1="41337" y1="14801" x2="41337" y2="14801"/>
                        <a14:foregroundMark x1="41337" y1="14801" x2="41337" y2="14801"/>
                        <a14:foregroundMark x1="50743" y1="11191" x2="50743" y2="11191"/>
                        <a14:foregroundMark x1="51733" y1="14440" x2="51733" y2="14440"/>
                        <a14:foregroundMark x1="51733" y1="14440" x2="51733" y2="14440"/>
                        <a14:foregroundMark x1="49257" y1="18051" x2="49257" y2="18051"/>
                        <a14:foregroundMark x1="49257" y1="18051" x2="49257" y2="18051"/>
                        <a14:foregroundMark x1="50990" y1="25271" x2="50990" y2="25271"/>
                        <a14:foregroundMark x1="50990" y1="25271" x2="50990" y2="25271"/>
                        <a14:foregroundMark x1="48515" y1="26354" x2="48515" y2="26354"/>
                        <a14:foregroundMark x1="48515" y1="26354" x2="48515" y2="26354"/>
                        <a14:foregroundMark x1="49010" y1="28881" x2="49010" y2="28881"/>
                        <a14:foregroundMark x1="49010" y1="28881" x2="49010" y2="28881"/>
                        <a14:foregroundMark x1="39356" y1="12635" x2="39356" y2="12635"/>
                        <a14:foregroundMark x1="39356" y1="12635" x2="39356" y2="12635"/>
                        <a14:foregroundMark x1="32426" y1="12996" x2="32426" y2="12996"/>
                        <a14:foregroundMark x1="32426" y1="12996" x2="32426" y2="12996"/>
                        <a14:foregroundMark x1="32921" y1="9386" x2="32921" y2="9386"/>
                        <a14:foregroundMark x1="32673" y1="7581" x2="32673" y2="7581"/>
                        <a14:foregroundMark x1="32673" y1="7581" x2="32673" y2="7581"/>
                        <a14:foregroundMark x1="32673" y1="7581" x2="32673" y2="7581"/>
                        <a14:foregroundMark x1="32673" y1="7581" x2="32673" y2="7581"/>
                        <a14:foregroundMark x1="32673" y1="7581" x2="32673" y2="7581"/>
                        <a14:foregroundMark x1="32673" y1="7581" x2="32673" y2="7581"/>
                        <a14:foregroundMark x1="32673" y1="7581" x2="32673" y2="7581"/>
                        <a14:foregroundMark x1="32673" y1="7581" x2="32673" y2="7581"/>
                        <a14:foregroundMark x1="32673" y1="7581" x2="33663" y2="5054"/>
                        <a14:foregroundMark x1="33663" y1="5054" x2="33663" y2="5054"/>
                        <a14:foregroundMark x1="33663" y1="5054" x2="33663" y2="5054"/>
                        <a14:foregroundMark x1="34653" y1="3971" x2="34653" y2="3971"/>
                        <a14:foregroundMark x1="34653" y1="3971" x2="34653" y2="3971"/>
                        <a14:foregroundMark x1="34653" y1="3971" x2="34653" y2="3971"/>
                        <a14:foregroundMark x1="34653" y1="3971" x2="34653" y2="3971"/>
                        <a14:foregroundMark x1="34653" y1="3971" x2="34653" y2="3971"/>
                        <a14:foregroundMark x1="33911" y1="16245" x2="33911" y2="16245"/>
                        <a14:foregroundMark x1="32426" y1="14440" x2="32426" y2="14440"/>
                        <a14:foregroundMark x1="32426" y1="11191" x2="32426" y2="11191"/>
                        <a14:foregroundMark x1="32426" y1="11191" x2="32426" y2="11191"/>
                        <a14:foregroundMark x1="32426" y1="11191" x2="32426" y2="11191"/>
                        <a14:foregroundMark x1="35149" y1="11552" x2="35149" y2="11552"/>
                        <a14:foregroundMark x1="34158" y1="11552" x2="34158" y2="11552"/>
                        <a14:foregroundMark x1="51980" y1="88448" x2="51980" y2="88448"/>
                        <a14:foregroundMark x1="51980" y1="88448" x2="51980" y2="88448"/>
                        <a14:foregroundMark x1="51980" y1="88448" x2="51980" y2="88448"/>
                        <a14:foregroundMark x1="52475" y1="91697" x2="52475" y2="91697"/>
                        <a14:foregroundMark x1="52475" y1="91697" x2="52475" y2="91697"/>
                        <a14:foregroundMark x1="52475" y1="91697" x2="52475" y2="91697"/>
                        <a14:foregroundMark x1="66089" y1="89170" x2="66089" y2="89170"/>
                        <a14:foregroundMark x1="66089" y1="89170" x2="66089" y2="89170"/>
                        <a14:foregroundMark x1="63119" y1="93141" x2="63119" y2="93141"/>
                        <a14:foregroundMark x1="63119" y1="93141" x2="63119" y2="93141"/>
                        <a14:foregroundMark x1="66584" y1="92058" x2="66584" y2="92058"/>
                        <a14:foregroundMark x1="66584" y1="92058" x2="66584" y2="92058"/>
                        <a14:foregroundMark x1="68069" y1="89170" x2="68069" y2="89170"/>
                        <a14:foregroundMark x1="68069" y1="89170" x2="68069" y2="89170"/>
                        <a14:foregroundMark x1="65347" y1="95307" x2="65347" y2="95307"/>
                        <a14:foregroundMark x1="72030" y1="87365" x2="72030" y2="87365"/>
                        <a14:foregroundMark x1="72030" y1="87365" x2="72030" y2="87365"/>
                        <a14:foregroundMark x1="72030" y1="89892" x2="72030" y2="89892"/>
                        <a14:foregroundMark x1="72030" y1="89892" x2="72030" y2="89892"/>
                        <a14:foregroundMark x1="72030" y1="89892" x2="72030" y2="89892"/>
                        <a14:foregroundMark x1="73020" y1="94946" x2="73020" y2="94946"/>
                        <a14:foregroundMark x1="73020" y1="94946" x2="73020" y2="94946"/>
                        <a14:foregroundMark x1="73020" y1="94946" x2="73020" y2="94946"/>
                        <a14:foregroundMark x1="74010" y1="95307" x2="74010" y2="95307"/>
                        <a14:foregroundMark x1="74010" y1="95307" x2="74010" y2="95307"/>
                        <a14:foregroundMark x1="74752" y1="92419" x2="74752" y2="92419"/>
                        <a14:foregroundMark x1="74752" y1="92419" x2="74752" y2="92419"/>
                        <a14:foregroundMark x1="74752" y1="92419" x2="74752" y2="92419"/>
                        <a14:foregroundMark x1="74752" y1="92419" x2="74752" y2="92419"/>
                        <a14:foregroundMark x1="74752" y1="92419" x2="74752" y2="92419"/>
                        <a14:foregroundMark x1="76733" y1="95307" x2="76733" y2="95307"/>
                        <a14:foregroundMark x1="81931" y1="89531" x2="81931" y2="89531"/>
                        <a14:foregroundMark x1="81931" y1="89531" x2="81931" y2="89531"/>
                        <a14:foregroundMark x1="81931" y1="89531" x2="81931" y2="89531"/>
                        <a14:foregroundMark x1="81931" y1="89531" x2="81931" y2="89531"/>
                        <a14:foregroundMark x1="87129" y1="96029" x2="87129" y2="96029"/>
                        <a14:foregroundMark x1="85644" y1="95307" x2="85644" y2="95307"/>
                        <a14:foregroundMark x1="85644" y1="95307" x2="85644" y2="95307"/>
                        <a14:foregroundMark x1="85644" y1="95307" x2="85644" y2="95307"/>
                        <a14:foregroundMark x1="85644" y1="95307" x2="85644" y2="95307"/>
                        <a14:foregroundMark x1="85644" y1="95307" x2="85644" y2="95307"/>
                        <a14:foregroundMark x1="85644" y1="95307" x2="85644" y2="95307"/>
                        <a14:foregroundMark x1="85644" y1="95307" x2="85644" y2="95307"/>
                        <a14:foregroundMark x1="85644" y1="95307" x2="85644" y2="95307"/>
                        <a14:foregroundMark x1="85644" y1="95307" x2="88119" y2="95307"/>
                        <a14:foregroundMark x1="88119" y1="95307" x2="88119" y2="95307"/>
                        <a14:foregroundMark x1="88119" y1="95307" x2="88119" y2="95307"/>
                        <a14:foregroundMark x1="81683" y1="95307" x2="81683" y2="95307"/>
                        <a14:foregroundMark x1="81683" y1="95307" x2="81683" y2="953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445224"/>
            <a:ext cx="1752203" cy="1201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59645" y1="51672" x2="59645" y2="51672"/>
                        <a14:foregroundMark x1="63959" y1="50152" x2="63959" y2="50152"/>
                        <a14:foregroundMark x1="59645" y1="56231" x2="59645" y2="56231"/>
                        <a14:foregroundMark x1="58376" y1="63222" x2="59137" y2="66565"/>
                        <a14:foregroundMark x1="62437" y1="70213" x2="62437" y2="70213"/>
                        <a14:foregroundMark x1="64467" y1="75076" x2="64467" y2="75076"/>
                        <a14:foregroundMark x1="32741" y1="56839" x2="32741" y2="56839"/>
                        <a14:foregroundMark x1="29949" y1="55319" x2="29949" y2="55319"/>
                        <a14:foregroundMark x1="27665" y1="43465" x2="27665" y2="43465"/>
                        <a14:foregroundMark x1="27665" y1="43465" x2="27665" y2="43465"/>
                        <a14:foregroundMark x1="41371" y1="52888" x2="41371" y2="52888"/>
                        <a14:foregroundMark x1="41371" y1="52888" x2="41371" y2="52888"/>
                        <a14:foregroundMark x1="41371" y1="52888" x2="41371" y2="52888"/>
                        <a14:foregroundMark x1="41371" y1="52888" x2="41371" y2="52888"/>
                        <a14:foregroundMark x1="52538" y1="74164" x2="52538" y2="74164"/>
                        <a14:foregroundMark x1="52538" y1="74164" x2="52538" y2="74164"/>
                        <a14:foregroundMark x1="49492" y1="72644" x2="49492" y2="72644"/>
                        <a14:foregroundMark x1="49492" y1="72644" x2="49492" y2="72644"/>
                        <a14:foregroundMark x1="49492" y1="75988" x2="49492" y2="75988"/>
                        <a14:foregroundMark x1="49492" y1="75988" x2="49492" y2="75988"/>
                        <a14:foregroundMark x1="52792" y1="64134" x2="52792" y2="64134"/>
                        <a14:foregroundMark x1="52792" y1="64134" x2="52792" y2="64134"/>
                        <a14:foregroundMark x1="47462" y1="63830" x2="47462" y2="63830"/>
                        <a14:foregroundMark x1="47462" y1="63830" x2="47462" y2="63830"/>
                        <a14:foregroundMark x1="43655" y1="65046" x2="43655" y2="65046"/>
                        <a14:foregroundMark x1="43655" y1="65046" x2="43655" y2="65046"/>
                        <a14:foregroundMark x1="44416" y1="73252" x2="44416" y2="73252"/>
                        <a14:foregroundMark x1="44416" y1="73252" x2="44416" y2="73252"/>
                        <a14:foregroundMark x1="32995" y1="93009" x2="32995" y2="93009"/>
                        <a14:foregroundMark x1="32995" y1="93009" x2="32995" y2="93009"/>
                        <a14:foregroundMark x1="33756" y1="95137" x2="33756" y2="95137"/>
                        <a14:foregroundMark x1="30711" y1="97264" x2="30711" y2="97264"/>
                        <a14:foregroundMark x1="39848" y1="95137" x2="39848" y2="95137"/>
                        <a14:foregroundMark x1="39340" y1="96960" x2="41878" y2="92097"/>
                        <a14:foregroundMark x1="53553" y1="90578" x2="53553" y2="90578"/>
                        <a14:foregroundMark x1="53553" y1="90578" x2="53553" y2="90578"/>
                        <a14:foregroundMark x1="52792" y1="96960" x2="52792" y2="96960"/>
                        <a14:foregroundMark x1="63959" y1="90274" x2="63959" y2="90274"/>
                        <a14:foregroundMark x1="63959" y1="95441" x2="63959" y2="95441"/>
                        <a14:foregroundMark x1="62944" y1="96960" x2="62944" y2="96960"/>
                        <a14:foregroundMark x1="71066" y1="43465" x2="71066" y2="43465"/>
                        <a14:foregroundMark x1="76142" y1="27660" x2="76142" y2="27660"/>
                        <a14:foregroundMark x1="67259" y1="35562" x2="62690" y2="37082"/>
                        <a14:foregroundMark x1="77665" y1="16717" x2="77665" y2="167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72" y="5219693"/>
            <a:ext cx="1708832" cy="142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图片 15"/>
          <p:cNvPicPr/>
          <p:nvPr/>
        </p:nvPicPr>
        <p:blipFill>
          <a:blip r:embed="rId12"/>
          <a:stretch>
            <a:fillRect/>
          </a:stretch>
        </p:blipFill>
        <p:spPr>
          <a:xfrm>
            <a:off x="7271452" y="1369788"/>
            <a:ext cx="18351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228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14</cp:revision>
  <dcterms:created xsi:type="dcterms:W3CDTF">2020-03-24T12:19:28Z</dcterms:created>
  <dcterms:modified xsi:type="dcterms:W3CDTF">2020-03-25T11:53:08Z</dcterms:modified>
</cp:coreProperties>
</file>