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9E20-47B0-43DE-925D-FC56817D2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CSC3A Mini Project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BC118-74FC-4EC9-A615-B22BE4C6C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Eskom graph </a:t>
            </a:r>
            <a:r>
              <a:rPr lang="en-US" dirty="0" err="1"/>
              <a:t>adt</a:t>
            </a:r>
            <a:r>
              <a:rPr lang="en-US" dirty="0"/>
              <a:t> Model abstraction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7847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DCD8-36EB-455B-8F8F-6868806B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0424-22C5-4A56-9207-370E27A09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69029"/>
            <a:ext cx="8825659" cy="3450771"/>
          </a:xfrm>
        </p:spPr>
        <p:txBody>
          <a:bodyPr>
            <a:normAutofit/>
          </a:bodyPr>
          <a:lstStyle/>
          <a:p>
            <a:r>
              <a:rPr lang="en-US" sz="3200" dirty="0" err="1"/>
              <a:t>Ciruit</a:t>
            </a:r>
            <a:r>
              <a:rPr lang="en-US" sz="3200" dirty="0"/>
              <a:t> Based environment</a:t>
            </a:r>
          </a:p>
          <a:p>
            <a:r>
              <a:rPr lang="en-US" sz="3200" dirty="0"/>
              <a:t>Flow of electricity</a:t>
            </a:r>
          </a:p>
          <a:p>
            <a:r>
              <a:rPr lang="en-US" sz="3200" dirty="0"/>
              <a:t>Point of failure</a:t>
            </a:r>
          </a:p>
          <a:p>
            <a:r>
              <a:rPr lang="en-US" sz="3200" dirty="0"/>
              <a:t>Efficiency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369048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4698-6A8B-4A56-9273-BCBAF982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C3D5-83FD-4102-B44B-CEB5085DB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New Paths</a:t>
            </a:r>
          </a:p>
          <a:p>
            <a:r>
              <a:rPr lang="en-US" sz="3200" dirty="0"/>
              <a:t>Check for failures</a:t>
            </a:r>
          </a:p>
          <a:p>
            <a:r>
              <a:rPr lang="en-US" sz="3200" dirty="0"/>
              <a:t>Shortest Path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127700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29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CSC3A Mini Project</vt:lpstr>
      <vt:lpstr>Problem Statement</vt:lpstr>
      <vt:lpstr>Proposed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CSC3A Mini Project</dc:title>
  <dc:creator>JACOB MACUMBE MUZONDE</dc:creator>
  <cp:lastModifiedBy>JACOB MACUMBE MUZONDE</cp:lastModifiedBy>
  <cp:revision>1</cp:revision>
  <dcterms:created xsi:type="dcterms:W3CDTF">2020-05-10T22:34:29Z</dcterms:created>
  <dcterms:modified xsi:type="dcterms:W3CDTF">2020-05-10T22:41:33Z</dcterms:modified>
</cp:coreProperties>
</file>