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455"/>
            <a:ext cx="10515600" cy="877570"/>
          </a:xfrm>
        </p:spPr>
        <p:txBody>
          <a:bodyPr/>
          <a:p>
            <a:pPr algn="ctr"/>
            <a:r>
              <a:rPr lang="en-US" altLang="en-US" b="1"/>
              <a:t>Architecture Diagram</a:t>
            </a:r>
            <a:endParaRPr lang="en-US" altLang="en-US" b="1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962025"/>
            <a:ext cx="11318240" cy="5215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Architecture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BUJJI</dc:creator>
  <cp:lastModifiedBy>C baby</cp:lastModifiedBy>
  <cp:revision>7</cp:revision>
  <dcterms:created xsi:type="dcterms:W3CDTF">2025-07-23T00:59:00Z</dcterms:created>
  <dcterms:modified xsi:type="dcterms:W3CDTF">2025-09-30T02:49:19Z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1051D6C3A54A4E9D943ED32B1717F9BF_13</vt:lpwstr>
  </property>
  <property fmtid="{D5CDD505-2E9C-101B-9397-08002B2CF9AE}" pid="3" name="KSOProductBuildVer">
    <vt:lpwstr>1033-12.2.0.22549</vt:lpwstr>
  </property>
</Properties>
</file>