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102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140B-4D3B-43F8-8D86-3D1F04A2B763}" type="datetimeFigureOut">
              <a:rPr lang="nl-NL" smtClean="0"/>
              <a:t>7-4-2017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AC84-9648-4DEF-8336-A0E40275D8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4211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140B-4D3B-43F8-8D86-3D1F04A2B763}" type="datetimeFigureOut">
              <a:rPr lang="nl-NL" smtClean="0"/>
              <a:t>7-4-2017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AC84-9648-4DEF-8336-A0E40275D8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2749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140B-4D3B-43F8-8D86-3D1F04A2B763}" type="datetimeFigureOut">
              <a:rPr lang="nl-NL" smtClean="0"/>
              <a:t>7-4-2017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AC84-9648-4DEF-8336-A0E40275D8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5034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140B-4D3B-43F8-8D86-3D1F04A2B763}" type="datetimeFigureOut">
              <a:rPr lang="nl-NL" smtClean="0"/>
              <a:t>7-4-2017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AC84-9648-4DEF-8336-A0E40275D8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5869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140B-4D3B-43F8-8D86-3D1F04A2B763}" type="datetimeFigureOut">
              <a:rPr lang="nl-NL" smtClean="0"/>
              <a:t>7-4-2017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AC84-9648-4DEF-8336-A0E40275D8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727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140B-4D3B-43F8-8D86-3D1F04A2B763}" type="datetimeFigureOut">
              <a:rPr lang="nl-NL" smtClean="0"/>
              <a:t>7-4-2017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AC84-9648-4DEF-8336-A0E40275D8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9850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140B-4D3B-43F8-8D86-3D1F04A2B763}" type="datetimeFigureOut">
              <a:rPr lang="nl-NL" smtClean="0"/>
              <a:t>7-4-2017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AC84-9648-4DEF-8336-A0E40275D8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1472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140B-4D3B-43F8-8D86-3D1F04A2B763}" type="datetimeFigureOut">
              <a:rPr lang="nl-NL" smtClean="0"/>
              <a:t>7-4-2017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AC84-9648-4DEF-8336-A0E40275D8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7168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140B-4D3B-43F8-8D86-3D1F04A2B763}" type="datetimeFigureOut">
              <a:rPr lang="nl-NL" smtClean="0"/>
              <a:t>7-4-2017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AC84-9648-4DEF-8336-A0E40275D8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8600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140B-4D3B-43F8-8D86-3D1F04A2B763}" type="datetimeFigureOut">
              <a:rPr lang="nl-NL" smtClean="0"/>
              <a:t>7-4-2017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AC84-9648-4DEF-8336-A0E40275D8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9236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140B-4D3B-43F8-8D86-3D1F04A2B763}" type="datetimeFigureOut">
              <a:rPr lang="nl-NL" smtClean="0"/>
              <a:t>7-4-2017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AC84-9648-4DEF-8336-A0E40275D8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8303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A140B-4D3B-43F8-8D86-3D1F04A2B763}" type="datetimeFigureOut">
              <a:rPr lang="nl-NL" smtClean="0"/>
              <a:t>7-4-2017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2AC84-9648-4DEF-8336-A0E40275D8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1057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817704" y="1759139"/>
            <a:ext cx="5897218" cy="3126760"/>
          </a:xfrm>
        </p:spPr>
        <p:txBody>
          <a:bodyPr/>
          <a:lstStyle/>
          <a:p>
            <a:r>
              <a:rPr lang="nl-NL" dirty="0"/>
              <a:t>37 is ongelukkig en verhuist</a:t>
            </a:r>
          </a:p>
          <a:p>
            <a:r>
              <a:rPr lang="nl-NL" dirty="0"/>
              <a:t>38 verhuist naar dichtstbijzijnde plek</a:t>
            </a:r>
          </a:p>
          <a:p>
            <a:r>
              <a:rPr lang="nl-NL" dirty="0"/>
              <a:t>37 verhuist naar 38</a:t>
            </a:r>
          </a:p>
          <a:p>
            <a:r>
              <a:rPr lang="nl-NL" dirty="0"/>
              <a:t>38 verliest </a:t>
            </a:r>
            <a:r>
              <a:rPr lang="nl-NL" dirty="0" err="1"/>
              <a:t>happiness</a:t>
            </a:r>
            <a:r>
              <a:rPr lang="nl-NL" dirty="0"/>
              <a:t> en verhuist</a:t>
            </a:r>
          </a:p>
          <a:p>
            <a:r>
              <a:rPr lang="nl-NL" dirty="0"/>
              <a:t>37 verhuist naar dichtstbijzijnde plek</a:t>
            </a:r>
          </a:p>
          <a:p>
            <a:r>
              <a:rPr lang="nl-NL" dirty="0"/>
              <a:t>38 verhuist naar 37</a:t>
            </a:r>
          </a:p>
        </p:txBody>
      </p:sp>
      <p:grpSp>
        <p:nvGrpSpPr>
          <p:cNvPr id="4" name="Groep 3"/>
          <p:cNvGrpSpPr/>
          <p:nvPr/>
        </p:nvGrpSpPr>
        <p:grpSpPr>
          <a:xfrm>
            <a:off x="282520" y="1033652"/>
            <a:ext cx="5076825" cy="5076825"/>
            <a:chOff x="5977721" y="889663"/>
            <a:chExt cx="5076825" cy="5076825"/>
          </a:xfrm>
        </p:grpSpPr>
        <p:pic>
          <p:nvPicPr>
            <p:cNvPr id="5" name="Afbeelding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7721" y="889663"/>
              <a:ext cx="5076825" cy="5076825"/>
            </a:xfrm>
            <a:prstGeom prst="rect">
              <a:avLst/>
            </a:prstGeom>
          </p:spPr>
        </p:pic>
        <p:sp>
          <p:nvSpPr>
            <p:cNvPr id="6" name="Rechthoek 5"/>
            <p:cNvSpPr/>
            <p:nvPr/>
          </p:nvSpPr>
          <p:spPr>
            <a:xfrm>
              <a:off x="6126035" y="917645"/>
              <a:ext cx="504967" cy="3275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" name="Rechthoek 6"/>
            <p:cNvSpPr/>
            <p:nvPr/>
          </p:nvSpPr>
          <p:spPr>
            <a:xfrm>
              <a:off x="6824346" y="2025388"/>
              <a:ext cx="504967" cy="3275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pic>
        <p:nvPicPr>
          <p:cNvPr id="8" name="Afbeelding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16" t="11309" r="71956" b="80358"/>
          <a:stretch/>
        </p:blipFill>
        <p:spPr>
          <a:xfrm>
            <a:off x="342122" y="1061634"/>
            <a:ext cx="600501" cy="423081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93" t="21975" r="71147" b="69704"/>
          <a:stretch/>
        </p:blipFill>
        <p:spPr>
          <a:xfrm>
            <a:off x="1156440" y="2162861"/>
            <a:ext cx="586855" cy="422465"/>
          </a:xfrm>
          <a:prstGeom prst="rect">
            <a:avLst/>
          </a:prstGeom>
        </p:spPr>
      </p:pic>
      <p:sp>
        <p:nvSpPr>
          <p:cNvPr id="10" name="Tekstvak 9"/>
          <p:cNvSpPr txBox="1"/>
          <p:nvPr/>
        </p:nvSpPr>
        <p:spPr>
          <a:xfrm>
            <a:off x="5817704" y="4804011"/>
            <a:ext cx="44628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900" dirty="0"/>
              <a:t>Dit proces </a:t>
            </a:r>
            <a:r>
              <a:rPr lang="nl-NL" sz="3200" dirty="0"/>
              <a:t>herhaalt</a:t>
            </a:r>
            <a:r>
              <a:rPr lang="nl-NL" sz="2900" dirty="0"/>
              <a:t> zich</a:t>
            </a:r>
          </a:p>
        </p:txBody>
      </p:sp>
    </p:spTree>
    <p:extLst>
      <p:ext uri="{BB962C8B-B14F-4D97-AF65-F5344CB8AC3E}">
        <p14:creationId xmlns:p14="http://schemas.microsoft.com/office/powerpoint/2010/main" val="1953824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1.85185E-6 L 0.07006 0.0807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3" y="402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56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7 -4.81481E-6 L -0.05729 -0.1608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65" y="-805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42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7006 0.08079 L 0.07006 0.1594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3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5729 -0.16087 L 0.00195 -0.08333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6" y="386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1000"/>
                            </p:stCondLst>
                            <p:childTnLst>
                              <p:par>
                                <p:cTn id="29" presetID="56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7006 0.15949 L -4.375E-6 1.85185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3" y="-798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000"/>
                            </p:stCondLst>
                            <p:childTnLst>
                              <p:par>
                                <p:cTn id="35" presetID="42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195 -0.08333 L 0.00195 0.00648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91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7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</p:bld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32</Words>
  <Application>Microsoft Office PowerPoint</Application>
  <PresentationFormat>Breedbeeld</PresentationFormat>
  <Paragraphs>7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Casper</dc:creator>
  <cp:lastModifiedBy>Casper</cp:lastModifiedBy>
  <cp:revision>17</cp:revision>
  <dcterms:created xsi:type="dcterms:W3CDTF">2017-04-07T09:37:13Z</dcterms:created>
  <dcterms:modified xsi:type="dcterms:W3CDTF">2017-04-07T10:40:37Z</dcterms:modified>
</cp:coreProperties>
</file>