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5715-82B6-455F-A5F5-73E59759610D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582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5715-82B6-455F-A5F5-73E59759610D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735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5715-82B6-455F-A5F5-73E59759610D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093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5715-82B6-455F-A5F5-73E59759610D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165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5715-82B6-455F-A5F5-73E59759610D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608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5715-82B6-455F-A5F5-73E59759610D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44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5715-82B6-455F-A5F5-73E59759610D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152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5715-82B6-455F-A5F5-73E59759610D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653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5715-82B6-455F-A5F5-73E59759610D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83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5715-82B6-455F-A5F5-73E59759610D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986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5715-82B6-455F-A5F5-73E59759610D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819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65715-82B6-455F-A5F5-73E59759610D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2161F-5908-4302-9CA8-5A54206EF7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993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67" y="839301"/>
            <a:ext cx="9144000" cy="51435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2843808" y="2780928"/>
            <a:ext cx="36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>
                <a:solidFill>
                  <a:schemeClr val="bg1"/>
                </a:solidFill>
              </a:rPr>
              <a:t>Segregatie is een fenomeen dat we vaak in onze maatschappij zien.</a:t>
            </a:r>
            <a:endParaRPr lang="nl-N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82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60648"/>
            <a:ext cx="6264696" cy="6313260"/>
          </a:xfrm>
        </p:spPr>
      </p:pic>
    </p:spTree>
    <p:extLst>
      <p:ext uri="{BB962C8B-B14F-4D97-AF65-F5344CB8AC3E}">
        <p14:creationId xmlns:p14="http://schemas.microsoft.com/office/powerpoint/2010/main" val="3261844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7" y="806643"/>
            <a:ext cx="9084543" cy="6051357"/>
          </a:xfrm>
        </p:spPr>
      </p:pic>
      <p:sp>
        <p:nvSpPr>
          <p:cNvPr id="7" name="Tekstvak 6"/>
          <p:cNvSpPr txBox="1"/>
          <p:nvPr/>
        </p:nvSpPr>
        <p:spPr>
          <a:xfrm>
            <a:off x="1403649" y="260648"/>
            <a:ext cx="7740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mtClean="0">
                <a:solidFill>
                  <a:schemeClr val="bg1"/>
                </a:solidFill>
              </a:rPr>
              <a:t>In 1978 ontwikkelde Thomas Schelling  </a:t>
            </a:r>
            <a:r>
              <a:rPr lang="nl-NL" smtClean="0">
                <a:solidFill>
                  <a:schemeClr val="bg1"/>
                </a:solidFill>
              </a:rPr>
              <a:t>zijn ‘Schelling </a:t>
            </a:r>
            <a:r>
              <a:rPr lang="nl-NL" smtClean="0">
                <a:solidFill>
                  <a:schemeClr val="bg1"/>
                </a:solidFill>
              </a:rPr>
              <a:t>Tipping </a:t>
            </a:r>
            <a:r>
              <a:rPr lang="nl-NL" smtClean="0">
                <a:solidFill>
                  <a:schemeClr val="bg1"/>
                </a:solidFill>
              </a:rPr>
              <a:t>Model’, </a:t>
            </a:r>
            <a:r>
              <a:rPr lang="nl-NL" smtClean="0">
                <a:solidFill>
                  <a:schemeClr val="bg1"/>
                </a:solidFill>
              </a:rPr>
              <a:t>dat veel gebruikt wordt om segregatie te bestuderen.</a:t>
            </a:r>
          </a:p>
        </p:txBody>
      </p:sp>
    </p:spTree>
    <p:extLst>
      <p:ext uri="{BB962C8B-B14F-4D97-AF65-F5344CB8AC3E}">
        <p14:creationId xmlns:p14="http://schemas.microsoft.com/office/powerpoint/2010/main" val="30579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71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32</Words>
  <Application>Microsoft Office PowerPoint</Application>
  <PresentationFormat>Diavoorstelling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Nand</dc:creator>
  <cp:lastModifiedBy>guanyu</cp:lastModifiedBy>
  <cp:revision>12</cp:revision>
  <dcterms:created xsi:type="dcterms:W3CDTF">2017-04-07T09:34:50Z</dcterms:created>
  <dcterms:modified xsi:type="dcterms:W3CDTF">2017-04-07T12:55:32Z</dcterms:modified>
</cp:coreProperties>
</file>