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5CA0-8FD6-4ECC-B0ED-252D45AA7655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9525-5B81-4683-AE68-B8401A3852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5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7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8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8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4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6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3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0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7395" y="500062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Wordt er altijd een equilibrium bereikt?</a:t>
            </a:r>
          </a:p>
        </p:txBody>
      </p:sp>
      <p:sp>
        <p:nvSpPr>
          <p:cNvPr id="4" name="Rechthoek 3"/>
          <p:cNvSpPr/>
          <p:nvPr/>
        </p:nvSpPr>
        <p:spPr>
          <a:xfrm>
            <a:off x="3817525" y="1825625"/>
            <a:ext cx="455695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19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038600" y="4692067"/>
            <a:ext cx="4151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/>
              <a:t>Kijk maar</a:t>
            </a:r>
          </a:p>
        </p:txBody>
      </p:sp>
    </p:spTree>
    <p:extLst>
      <p:ext uri="{BB962C8B-B14F-4D97-AF65-F5344CB8AC3E}">
        <p14:creationId xmlns:p14="http://schemas.microsoft.com/office/powerpoint/2010/main" val="34177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7704" y="1759139"/>
            <a:ext cx="5897218" cy="3126760"/>
          </a:xfrm>
        </p:spPr>
        <p:txBody>
          <a:bodyPr/>
          <a:lstStyle/>
          <a:p>
            <a:r>
              <a:rPr lang="nl-NL" dirty="0"/>
              <a:t>37 is ongelukkig en verhuist</a:t>
            </a:r>
          </a:p>
          <a:p>
            <a:r>
              <a:rPr lang="nl-NL" dirty="0"/>
              <a:t>38 verhuist naar dichtstbijzijnde plek</a:t>
            </a:r>
          </a:p>
          <a:p>
            <a:r>
              <a:rPr lang="nl-NL" dirty="0"/>
              <a:t>37 verhuist naar 38</a:t>
            </a:r>
          </a:p>
          <a:p>
            <a:r>
              <a:rPr lang="nl-NL" dirty="0"/>
              <a:t>38 verliest </a:t>
            </a:r>
            <a:r>
              <a:rPr lang="nl-NL" dirty="0" err="1"/>
              <a:t>happiness</a:t>
            </a:r>
            <a:r>
              <a:rPr lang="nl-NL" dirty="0"/>
              <a:t> en verhuist</a:t>
            </a:r>
          </a:p>
          <a:p>
            <a:r>
              <a:rPr lang="nl-NL" dirty="0"/>
              <a:t>37 verhuist naar dichtstbijzijnde plek</a:t>
            </a:r>
          </a:p>
          <a:p>
            <a:r>
              <a:rPr lang="nl-NL" dirty="0"/>
              <a:t>38 verhuist naar 37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282520" y="1033652"/>
            <a:ext cx="5076825" cy="5076825"/>
            <a:chOff x="5977721" y="889663"/>
            <a:chExt cx="5076825" cy="507682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721" y="889663"/>
              <a:ext cx="5076825" cy="5076825"/>
            </a:xfrm>
            <a:prstGeom prst="rect">
              <a:avLst/>
            </a:prstGeom>
          </p:spPr>
        </p:pic>
        <p:sp>
          <p:nvSpPr>
            <p:cNvPr id="6" name="Rechthoek 5"/>
            <p:cNvSpPr/>
            <p:nvPr/>
          </p:nvSpPr>
          <p:spPr>
            <a:xfrm>
              <a:off x="6126035" y="917645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6824346" y="2025388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11309" r="71956" b="80358"/>
          <a:stretch/>
        </p:blipFill>
        <p:spPr>
          <a:xfrm>
            <a:off x="342122" y="1061634"/>
            <a:ext cx="600501" cy="42308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t="21975" r="71147" b="69704"/>
          <a:stretch/>
        </p:blipFill>
        <p:spPr>
          <a:xfrm>
            <a:off x="1156440" y="2162861"/>
            <a:ext cx="586855" cy="42246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817704" y="4804011"/>
            <a:ext cx="446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900" dirty="0"/>
              <a:t>Dit proces </a:t>
            </a:r>
            <a:r>
              <a:rPr lang="nl-NL" sz="3200" dirty="0"/>
              <a:t>herhaalt</a:t>
            </a:r>
            <a:r>
              <a:rPr lang="nl-NL" sz="2900" dirty="0"/>
              <a:t> zich</a:t>
            </a:r>
          </a:p>
        </p:txBody>
      </p:sp>
    </p:spTree>
    <p:extLst>
      <p:ext uri="{BB962C8B-B14F-4D97-AF65-F5344CB8AC3E}">
        <p14:creationId xmlns:p14="http://schemas.microsoft.com/office/powerpoint/2010/main" val="195382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0.07006 0.08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4.81481E-6 L -0.05729 -0.160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8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08079 L 0.07006 0.15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729 -0.16087 L 0.00195 -0.083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38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15949 L -4.375E-6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7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95 -0.08333 L 0.00195 0.006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Wordt er altijd een equilibrium bereikt?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Casper</dc:creator>
  <cp:lastModifiedBy>Casper</cp:lastModifiedBy>
  <cp:revision>23</cp:revision>
  <dcterms:created xsi:type="dcterms:W3CDTF">2017-04-07T09:37:13Z</dcterms:created>
  <dcterms:modified xsi:type="dcterms:W3CDTF">2017-04-07T15:26:15Z</dcterms:modified>
</cp:coreProperties>
</file>