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21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274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0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8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2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985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47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16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60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23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30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A140B-4D3B-43F8-8D86-3D1F04A2B763}" type="datetimeFigureOut">
              <a:rPr lang="nl-NL" smtClean="0"/>
              <a:t>7-4-2017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2AC84-9648-4DEF-8336-A0E40275D8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105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ep 9"/>
          <p:cNvGrpSpPr/>
          <p:nvPr/>
        </p:nvGrpSpPr>
        <p:grpSpPr>
          <a:xfrm>
            <a:off x="242042" y="1033652"/>
            <a:ext cx="5076825" cy="5076825"/>
            <a:chOff x="5937243" y="889663"/>
            <a:chExt cx="5076825" cy="5076825"/>
          </a:xfrm>
        </p:grpSpPr>
        <p:pic>
          <p:nvPicPr>
            <p:cNvPr id="5" name="Afbeelding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3" y="889663"/>
              <a:ext cx="5076825" cy="5076825"/>
            </a:xfrm>
            <a:prstGeom prst="rect">
              <a:avLst/>
            </a:prstGeom>
          </p:spPr>
        </p:pic>
        <p:sp>
          <p:nvSpPr>
            <p:cNvPr id="8" name="Rechthoek 7"/>
            <p:cNvSpPr/>
            <p:nvPr/>
          </p:nvSpPr>
          <p:spPr>
            <a:xfrm>
              <a:off x="6126035" y="917645"/>
              <a:ext cx="504967" cy="327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hthoek 8"/>
            <p:cNvSpPr/>
            <p:nvPr/>
          </p:nvSpPr>
          <p:spPr>
            <a:xfrm>
              <a:off x="6824346" y="2025388"/>
              <a:ext cx="504967" cy="3275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6" t="11309" r="71956" b="80358"/>
          <a:stretch/>
        </p:blipFill>
        <p:spPr>
          <a:xfrm>
            <a:off x="282520" y="1033652"/>
            <a:ext cx="600501" cy="423081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3" t="21975" r="71147" b="69704"/>
          <a:stretch/>
        </p:blipFill>
        <p:spPr>
          <a:xfrm>
            <a:off x="1088200" y="2169377"/>
            <a:ext cx="586855" cy="42246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18" b="60282"/>
          <a:stretch/>
        </p:blipFill>
        <p:spPr>
          <a:xfrm>
            <a:off x="6041481" y="931531"/>
            <a:ext cx="2283654" cy="20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0.06302 0.08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06497 -0.166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08658 L 0.06302 0.158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.25 E" pathEditMode="relative" ptsTypes="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Casper</dc:creator>
  <cp:lastModifiedBy>Casper</cp:lastModifiedBy>
  <cp:revision>5</cp:revision>
  <dcterms:created xsi:type="dcterms:W3CDTF">2017-04-07T09:37:13Z</dcterms:created>
  <dcterms:modified xsi:type="dcterms:W3CDTF">2017-04-07T09:55:11Z</dcterms:modified>
</cp:coreProperties>
</file>