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9-4-2017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582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9-4-2017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735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9-4-2017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093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9-4-2017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165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9-4-2017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60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9-4-2017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44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9-4-2017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152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9-4-2017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653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9-4-2017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83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9-4-2017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986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9-4-2017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819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65715-82B6-455F-A5F5-73E59759610D}" type="datetimeFigureOut">
              <a:rPr lang="nl-NL" smtClean="0"/>
              <a:t>9-4-2017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993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1"/>
          <a:stretch/>
        </p:blipFill>
        <p:spPr>
          <a:xfrm>
            <a:off x="1490464" y="260648"/>
            <a:ext cx="5817305" cy="6313260"/>
          </a:xfrm>
        </p:spPr>
      </p:pic>
      <p:sp>
        <p:nvSpPr>
          <p:cNvPr id="2" name="Tekstvak 1"/>
          <p:cNvSpPr txBox="1"/>
          <p:nvPr/>
        </p:nvSpPr>
        <p:spPr>
          <a:xfrm>
            <a:off x="2987824" y="2060848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 smtClean="0">
                <a:solidFill>
                  <a:srgbClr val="FF0000"/>
                </a:solidFill>
              </a:rPr>
              <a:t>SEGREGATIE</a:t>
            </a:r>
            <a:endParaRPr lang="nl-NL" sz="4000" dirty="0">
              <a:solidFill>
                <a:srgbClr val="FF0000"/>
              </a:solidFill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480551"/>
            <a:ext cx="324493" cy="99633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089" y="5564323"/>
            <a:ext cx="285750" cy="103822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445224"/>
            <a:ext cx="353733" cy="1120154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858" y="5327006"/>
            <a:ext cx="282076" cy="108871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5371208"/>
            <a:ext cx="340797" cy="107919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041" y="5467206"/>
            <a:ext cx="302268" cy="1098239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448156"/>
            <a:ext cx="279608" cy="1079190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874" y="5449043"/>
            <a:ext cx="352527" cy="1116335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445224"/>
            <a:ext cx="327373" cy="100517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854" y="5445224"/>
            <a:ext cx="276446" cy="1066985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213" y="5597994"/>
            <a:ext cx="313321" cy="962026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496" y="5438656"/>
            <a:ext cx="2857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4473"/>
      </p:ext>
    </p:extLst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44444E-6 L -0.12952 0.002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6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39253 -0.0083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35" y="-4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-0.1823 0.0083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5" y="4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59259E-6 L 0.229 0.015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1" y="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7.40741E-7 L 0.37605 0.006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02" y="30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0.32848 0.0210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24" y="104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-0.43333 0.0104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67" y="50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0116 L -0.56441 0.00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29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3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3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3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806643"/>
            <a:ext cx="9084543" cy="6051357"/>
          </a:xfrm>
        </p:spPr>
      </p:pic>
      <p:sp>
        <p:nvSpPr>
          <p:cNvPr id="7" name="Tekstvak 6"/>
          <p:cNvSpPr txBox="1"/>
          <p:nvPr/>
        </p:nvSpPr>
        <p:spPr>
          <a:xfrm>
            <a:off x="2771800" y="2852936"/>
            <a:ext cx="381642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dirty="0" smtClean="0">
                <a:solidFill>
                  <a:srgbClr val="FF8000"/>
                </a:solidFill>
              </a:rPr>
              <a:t>Gebaseerd op het</a:t>
            </a:r>
          </a:p>
          <a:p>
            <a:pPr algn="ctr"/>
            <a:r>
              <a:rPr lang="nl-NL" sz="2800" dirty="0" smtClean="0">
                <a:solidFill>
                  <a:srgbClr val="FF8000"/>
                </a:solidFill>
              </a:rPr>
              <a:t>Schelling </a:t>
            </a:r>
            <a:r>
              <a:rPr lang="nl-NL" sz="2800" dirty="0" err="1" smtClean="0">
                <a:solidFill>
                  <a:srgbClr val="FF8000"/>
                </a:solidFill>
              </a:rPr>
              <a:t>Tipping</a:t>
            </a:r>
            <a:r>
              <a:rPr lang="nl-NL" sz="2800" dirty="0" smtClean="0">
                <a:solidFill>
                  <a:srgbClr val="FF8000"/>
                </a:solidFill>
              </a:rPr>
              <a:t> Model</a:t>
            </a:r>
          </a:p>
          <a:p>
            <a:pPr algn="ctr"/>
            <a:r>
              <a:rPr lang="nl-NL" sz="2000" dirty="0" smtClean="0">
                <a:solidFill>
                  <a:srgbClr val="FF8000"/>
                </a:solidFill>
              </a:rPr>
              <a:t>uit 1978</a:t>
            </a:r>
          </a:p>
        </p:txBody>
      </p:sp>
    </p:spTree>
    <p:extLst>
      <p:ext uri="{BB962C8B-B14F-4D97-AF65-F5344CB8AC3E}">
        <p14:creationId xmlns:p14="http://schemas.microsoft.com/office/powerpoint/2010/main" val="30579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9</Words>
  <Application>Microsoft Office PowerPoint</Application>
  <PresentationFormat>Diavoorstelling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Nand</dc:creator>
  <cp:lastModifiedBy>Nand</cp:lastModifiedBy>
  <cp:revision>24</cp:revision>
  <dcterms:created xsi:type="dcterms:W3CDTF">2017-04-07T09:34:50Z</dcterms:created>
  <dcterms:modified xsi:type="dcterms:W3CDTF">2017-04-08T22:55:13Z</dcterms:modified>
</cp:coreProperties>
</file>